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notesSlides/notesSlide1.xml" ContentType="application/vnd.openxmlformats-officedocument.presentationml.notesSlide+xml"/>
  <Override PartName="/ppt/ink/ink148.xml" ContentType="application/inkml+xml"/>
  <Override PartName="/ppt/notesSlides/notesSlide2.xml" ContentType="application/vnd.openxmlformats-officedocument.presentationml.notesSlide+xml"/>
  <Override PartName="/ppt/ink/ink14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144"/>
  </p:notesMasterIdLst>
  <p:sldIdLst>
    <p:sldId id="256" r:id="rId2"/>
    <p:sldId id="674" r:id="rId3"/>
    <p:sldId id="675" r:id="rId4"/>
    <p:sldId id="676" r:id="rId5"/>
    <p:sldId id="677" r:id="rId6"/>
    <p:sldId id="678" r:id="rId7"/>
    <p:sldId id="679" r:id="rId8"/>
    <p:sldId id="680" r:id="rId9"/>
    <p:sldId id="681" r:id="rId10"/>
    <p:sldId id="682" r:id="rId11"/>
    <p:sldId id="683" r:id="rId12"/>
    <p:sldId id="684" r:id="rId13"/>
    <p:sldId id="685" r:id="rId14"/>
    <p:sldId id="686" r:id="rId15"/>
    <p:sldId id="687" r:id="rId16"/>
    <p:sldId id="688" r:id="rId17"/>
    <p:sldId id="689" r:id="rId18"/>
    <p:sldId id="690" r:id="rId19"/>
    <p:sldId id="691" r:id="rId20"/>
    <p:sldId id="692" r:id="rId21"/>
    <p:sldId id="693" r:id="rId22"/>
    <p:sldId id="694" r:id="rId23"/>
    <p:sldId id="695" r:id="rId24"/>
    <p:sldId id="696" r:id="rId25"/>
    <p:sldId id="697" r:id="rId26"/>
    <p:sldId id="698" r:id="rId27"/>
    <p:sldId id="699" r:id="rId28"/>
    <p:sldId id="700" r:id="rId29"/>
    <p:sldId id="701" r:id="rId30"/>
    <p:sldId id="702" r:id="rId31"/>
    <p:sldId id="703" r:id="rId32"/>
    <p:sldId id="704" r:id="rId33"/>
    <p:sldId id="705" r:id="rId34"/>
    <p:sldId id="706" r:id="rId35"/>
    <p:sldId id="707" r:id="rId36"/>
    <p:sldId id="708" r:id="rId37"/>
    <p:sldId id="709" r:id="rId38"/>
    <p:sldId id="710" r:id="rId39"/>
    <p:sldId id="712" r:id="rId40"/>
    <p:sldId id="711" r:id="rId41"/>
    <p:sldId id="713" r:id="rId42"/>
    <p:sldId id="714" r:id="rId43"/>
    <p:sldId id="715" r:id="rId44"/>
    <p:sldId id="716" r:id="rId45"/>
    <p:sldId id="717" r:id="rId46"/>
    <p:sldId id="718" r:id="rId47"/>
    <p:sldId id="719" r:id="rId48"/>
    <p:sldId id="720" r:id="rId49"/>
    <p:sldId id="721" r:id="rId50"/>
    <p:sldId id="722" r:id="rId51"/>
    <p:sldId id="723" r:id="rId52"/>
    <p:sldId id="724" r:id="rId53"/>
    <p:sldId id="725" r:id="rId54"/>
    <p:sldId id="726" r:id="rId55"/>
    <p:sldId id="727" r:id="rId56"/>
    <p:sldId id="728" r:id="rId57"/>
    <p:sldId id="729" r:id="rId58"/>
    <p:sldId id="730" r:id="rId59"/>
    <p:sldId id="731" r:id="rId60"/>
    <p:sldId id="732" r:id="rId61"/>
    <p:sldId id="733" r:id="rId62"/>
    <p:sldId id="734" r:id="rId63"/>
    <p:sldId id="735" r:id="rId64"/>
    <p:sldId id="736" r:id="rId65"/>
    <p:sldId id="737" r:id="rId66"/>
    <p:sldId id="738" r:id="rId67"/>
    <p:sldId id="739" r:id="rId68"/>
    <p:sldId id="740" r:id="rId69"/>
    <p:sldId id="741" r:id="rId70"/>
    <p:sldId id="742" r:id="rId71"/>
    <p:sldId id="743" r:id="rId72"/>
    <p:sldId id="744" r:id="rId73"/>
    <p:sldId id="745" r:id="rId74"/>
    <p:sldId id="746" r:id="rId75"/>
    <p:sldId id="747" r:id="rId76"/>
    <p:sldId id="748" r:id="rId77"/>
    <p:sldId id="749" r:id="rId78"/>
    <p:sldId id="750" r:id="rId79"/>
    <p:sldId id="751" r:id="rId80"/>
    <p:sldId id="752" r:id="rId81"/>
    <p:sldId id="753" r:id="rId82"/>
    <p:sldId id="754" r:id="rId83"/>
    <p:sldId id="755" r:id="rId84"/>
    <p:sldId id="756" r:id="rId85"/>
    <p:sldId id="757" r:id="rId86"/>
    <p:sldId id="758" r:id="rId87"/>
    <p:sldId id="759" r:id="rId88"/>
    <p:sldId id="760" r:id="rId89"/>
    <p:sldId id="761" r:id="rId90"/>
    <p:sldId id="762" r:id="rId91"/>
    <p:sldId id="763" r:id="rId92"/>
    <p:sldId id="764" r:id="rId93"/>
    <p:sldId id="765" r:id="rId94"/>
    <p:sldId id="766" r:id="rId95"/>
    <p:sldId id="767" r:id="rId96"/>
    <p:sldId id="768" r:id="rId97"/>
    <p:sldId id="769" r:id="rId98"/>
    <p:sldId id="770" r:id="rId99"/>
    <p:sldId id="771" r:id="rId100"/>
    <p:sldId id="772" r:id="rId101"/>
    <p:sldId id="773" r:id="rId102"/>
    <p:sldId id="774" r:id="rId103"/>
    <p:sldId id="775" r:id="rId104"/>
    <p:sldId id="776" r:id="rId105"/>
    <p:sldId id="777" r:id="rId106"/>
    <p:sldId id="778" r:id="rId107"/>
    <p:sldId id="779" r:id="rId108"/>
    <p:sldId id="780" r:id="rId109"/>
    <p:sldId id="781" r:id="rId110"/>
    <p:sldId id="782" r:id="rId111"/>
    <p:sldId id="783" r:id="rId112"/>
    <p:sldId id="784" r:id="rId113"/>
    <p:sldId id="785" r:id="rId114"/>
    <p:sldId id="786" r:id="rId115"/>
    <p:sldId id="787" r:id="rId116"/>
    <p:sldId id="788" r:id="rId117"/>
    <p:sldId id="789" r:id="rId118"/>
    <p:sldId id="790" r:id="rId119"/>
    <p:sldId id="791" r:id="rId120"/>
    <p:sldId id="792" r:id="rId121"/>
    <p:sldId id="793" r:id="rId122"/>
    <p:sldId id="794" r:id="rId123"/>
    <p:sldId id="795" r:id="rId124"/>
    <p:sldId id="796" r:id="rId125"/>
    <p:sldId id="797" r:id="rId126"/>
    <p:sldId id="798" r:id="rId127"/>
    <p:sldId id="799" r:id="rId128"/>
    <p:sldId id="800" r:id="rId129"/>
    <p:sldId id="801" r:id="rId130"/>
    <p:sldId id="802" r:id="rId131"/>
    <p:sldId id="803" r:id="rId132"/>
    <p:sldId id="804" r:id="rId133"/>
    <p:sldId id="805" r:id="rId134"/>
    <p:sldId id="806" r:id="rId135"/>
    <p:sldId id="807" r:id="rId136"/>
    <p:sldId id="808" r:id="rId137"/>
    <p:sldId id="809" r:id="rId138"/>
    <p:sldId id="810" r:id="rId139"/>
    <p:sldId id="811" r:id="rId140"/>
    <p:sldId id="812" r:id="rId141"/>
    <p:sldId id="813" r:id="rId142"/>
    <p:sldId id="814" r:id="rId1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49"/>
    <p:restoredTop sz="80544"/>
  </p:normalViewPr>
  <p:slideViewPr>
    <p:cSldViewPr snapToGrid="0" snapToObjects="1">
      <p:cViewPr varScale="1">
        <p:scale>
          <a:sx n="84" d="100"/>
          <a:sy n="84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1:15:15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24575,'6863'0'-1365,"-6832"0"-5461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9:28.2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24575,'173'7'0,"-40"-1"0,729-1-10,-582-6-1345,-233 1-5471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27:21.24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3256.3125"/>
      <inkml:brushProperty name="anchorY" value="-141704.15625"/>
      <inkml:brushProperty name="scaleFactor" value="0.5"/>
    </inkml:brush>
  </inkml:definitions>
  <inkml:trace contextRef="#ctx0" brushRef="#br0">0 25 24575,'94'0'0,"-42"0"0,4 0 0,31 0 0,5 0-2652,-1 0 0,1 0 2652,-23 0 0,2 0 0,1 0 0,-1 0 0,0 0 0,2 0 0,3 0 0,2 1 0,-3-2 0,-6-2 0,-3-1 0,0 0-305,24 3 1,-1 0 304,0-5 0,-2 1 0,-17 4 0,0 2 131,11 4 0,-1 0-131,-20-4 0,-2 0 0,14 3 0,0 2 0,-11 4 0,0 0 0,5-3 0,1 0 0,-1 4 0,-3 0-182,27-2 182,7-9 2368,-50 0-2368,2 0 1896,-28 0-1896,2 0 1317,-5 0-1317,-7 4 252,3-3-252,-4 3 0,-5-4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27:23.48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2262.8125"/>
      <inkml:brushProperty name="anchorY" value="-161034.40625"/>
      <inkml:brushProperty name="scaleFactor" value="0.5"/>
    </inkml:brush>
  </inkml:definitions>
  <inkml:trace contextRef="#ctx0" brushRef="#br0">0 1 24575,'59'0'0,"1"0"0,4 0 0,1 0 0,1 0 0,0 0-1347,2 0 1,1 0 1346,3 0 0,2 0-921,14 0 1,0 0 920,-10 0 0,2 0 0,-13 0 0,3 0 0,1 0-558,-1 0 0,0 0 1,1 0 557,6 0 0,0 0 0,2 0-845,8 0 0,1 0 1,-1 0 844,-3 0 0,-2 0 0,0 0 0,-5 0 0,0 0 0,-2 0-222,-3 0 0,-1 0 0,-2 0 222,22 0 0,1 0 0,-24 0 0,2 0 0,0 0 0,-3 0 0,0 0 0,-1 0 0,29 0 0,-3 0 287,-9 0 0,-5 0-287,-18 0 0,-5 0 984,-3 0 1,-3 0-985,38 0 0,-4 0 2939,-29 0-2939,12 0 2276,-12 0-2276,15 0 1300,-22 0-1300,30 0 349,-26 0-349,32 0 0,-28 0 0,10 0 0,-25 0 0,26 0 0,-12 0 0,29 0 0,4 0-610,-23 0 0,1 0 610,-10 0 0,-2 0 0,-2 0 0,-1 0 0,29 0 0,-38 0 0,2 0 0,-8 0 0,-5 0 0,7 0 1220,-13 0-1220,-2 4 0,-8-3 0,-3 3 0,3-4 0,8 0 0,-10 0 0,10 0 0,-12 0 0,-5 0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44:31.0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24575,'98'1'0,"0"0"0,0-1 0,-1 1 0,1-1 0,0 1 0,0-1 0,0 1 0,-1-1 0,1 1 0,0-1 0,0 1 0,0-1 0,0 1 0,-1 0 0,1-1 0,0 1 0,0-1 0,0 1 0,-1-1 0,1 1 0,0-1 0,0 1 0,0-1 0,0 1 0,-1-1 0,1 1 0,0 0 0,0-1 0,0 1 0,-1-1 0,1 1 0,0-1 0,0 1 0,14-1 0,-7 1 0,-8 0 0,-4-1 0,-5 1 0,-2-1 0,-2 1 0,1-1 0,1 1 0,3-1 0,5 1 0,5-1 0,7 1 0,9-1-212,-40 1 0,5-1 1,4 0-1,3 1 0,4-1 1,4 1-1,2-1 0,3 0 1,3 1-1,2-1 0,1 1 1,3-1-1,1 0 0,1 1 1,1-1-1,1 1 0,0-1 1,0 1-1,1-1 0,-2 0 1,1 1-1,-2-1 0,-1 1 1,-1-1-1,-2 0 0,-2 1 1,-2-1-1,-3 0 1,-2 1-1,-3-1 0,-4 0 1,-3 0-1,-3 1 0,-5-1 1,-4 0-1,-5 0 0,-4 0 1,-5 0 211,68 1 0,-13-1 0,-13 0 0,-9 0 0,-7-1 0,-6 1 0,-2 0 0,9 0 0,-8 0 0,-7 0 0,-6 0 0,22 0 0,-13 0 2249,6 0-2249,-36 0 1273,2 0-1273,-28 0 0,14 0 0,-14 0 4521,15 0-4521,-19 5 0,31-4 0,-28 3 0,44-4 0,-18 0 0,37 0 0,-10 0 0,-4 0 0,-18 0 0,-31 0 0,-3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44:32.6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81 24575,'60'0'0,"1"0"0,-1 0 0,2 0 0,10 0 0,3 0-2728,13 0 0,3 0 2728,-21 0 0,2 0 0,2 0-743,7 0 0,1 0 0,2 0 743,3 0 0,0 0 0,1 0-489,3 0 0,1 0 0,1 0 489,4 0 0,2 0 0,-1 0-887,1 0 0,0 0 0,1 0 887,-20 0 0,1 0 0,0 0 0,0 0 0,-3 0 0,0 0 0,0 0 0,0 0 0,0 0 0,1 0 0,-1 0 0,-1 0-223,22 0 0,-1 0 0,-1 0 223,1 0 0,0 0 0,-3 0 0,-10 0 0,-2 0 0,0 0 68,3 0 0,2 0 0,-4 0-68,-10 0 0,-3 0 0,-1 0 640,31 0 0,-5 0-640,-18 0 0,-5 0 1181,-7 0 1,-3 0-1182,-10 0 0,-5 0 3141,17 0-3141,12 0 2826,-30 0-2826,0 0 1762,16 0-1762,-38 0 906,24 0-906,-5 0 0,-12-5 0,46 4 0,-28-11 0,47 10 0,-24-13 0,-4 13 0,-4-5 0,-10-1 0,-9 2 0,32-3 0,-13 5-312,-9 3 0,2 2 312,32-1 0,8 0 0,-44 0 0,-15-5 0,-21 4 0,-14-3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44:31.0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24575,'98'1'0,"0"0"0,0-1 0,-1 1 0,1-1 0,0 1 0,0-1 0,0 1 0,-1-1 0,1 1 0,0-1 0,0 1 0,0-1 0,0 1 0,-1 0 0,1-1 0,0 1 0,0-1 0,0 1 0,-1-1 0,1 1 0,0-1 0,0 1 0,0-1 0,0 1 0,-1-1 0,1 1 0,0 0 0,0-1 0,0 1 0,-1-1 0,1 1 0,0-1 0,0 1 0,14-1 0,-7 1 0,-8 0 0,-4-1 0,-5 1 0,-2-1 0,-2 1 0,1-1 0,1 1 0,3-1 0,5 1 0,5-1 0,7 1 0,9-1-212,-40 1 0,5-1 1,4 0-1,3 1 0,4-1 1,4 1-1,2-1 0,3 0 1,3 1-1,2-1 0,1 1 1,3-1-1,1 0 0,1 1 1,1-1-1,1 1 0,0-1 1,0 1-1,1-1 0,-2 0 1,1 1-1,-2-1 0,-1 1 1,-1-1-1,-2 0 0,-2 1 1,-2-1-1,-3 0 1,-2 1-1,-3-1 0,-4 0 1,-3 0-1,-3 1 0,-5-1 1,-4 0-1,-5 0 0,-4 0 1,-5 0 211,68 1 0,-13-1 0,-13 0 0,-9 0 0,-7-1 0,-6 1 0,-2 0 0,9 0 0,-8 0 0,-7 0 0,-6 0 0,22 0 0,-13 0 2249,6 0-2249,-36 0 1273,2 0-1273,-28 0 0,14 0 0,-14 0 4521,15 0-4521,-19 5 0,31-4 0,-28 3 0,44-4 0,-18 0 0,37 0 0,-10 0 0,-4 0 0,-18 0 0,-31 0 0,-3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44:32.6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81 24575,'60'0'0,"1"0"0,-1 0 0,2 0 0,10 0 0,3 0-2728,13 0 0,3 0 2728,-21 0 0,2 0 0,2 0-743,7 0 0,1 0 0,2 0 743,3 0 0,0 0 0,1 0-489,3 0 0,1 0 0,1 0 489,4 0 0,2 0 0,-1 0-887,1 0 0,0 0 0,1 0 887,-20 0 0,1 0 0,0 0 0,0 0 0,-3 0 0,0 0 0,0 0 0,0 0 0,0 0 0,1 0 0,-1 0 0,-1 0-223,22 0 0,-1 0 0,-1 0 223,1 0 0,0 0 0,-3 0 0,-10 0 0,-2 0 0,0 0 68,3 0 0,2 0 0,-4 0-68,-10 0 0,-3 0 0,-1 0 640,31 0 0,-5 0-640,-18 0 0,-5 0 1181,-7 0 1,-3 0-1182,-10 0 0,-5 0 3141,17 0-3141,12 0 2826,-30 0-2826,0 0 1762,16 0-1762,-38 0 906,24 0-906,-5 0 0,-12-5 0,46 4 0,-28-11 0,47 10 0,-24-13 0,-4 13 0,-4-5 0,-10-1 0,-9 2 0,32-3 0,-13 5-312,-9 3 0,2 2 312,32-1 0,8 0 0,-44 0 0,-15-5 0,-21 4 0,-14-3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1:14.6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1 123 24575,'88'-9'0,"0"1"0,0-1 0,1 1 0,-1-1 0,0 1 0,0-1 0,1 1 0,16-3 0,7 0 0,-2 0 0,-9 1 0,-20 2 0,-26 4 0,-19 4 0,-19 0 0,6 0 0,-1 0 0,-10 0 0,10 0 0,-8 0 0,-3 0 0,3 0 0,-4 0 0,11 6 0,-8-5 0,9 5 0,-12-2 0,-1 1 0,1 1 0,0-2 0,-1-4 0,5 0 0,-3 0 0,3 0 0,-4 0 0,12 0 0,-10 0 0,10 0 0,-8 0 0,1 0 0,0 0 0,3 0 0,-7 0 0,3 4 0,-8-3 0,-2 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1:17.0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2 156 24575,'-1'9'0,"6"-8"0,6 3 0,7-9 0,-3 5 0,4-4 0,1 3 0,21-11 0,6-5 0,8 5 0,24-3 0,-21 7 0,-4 8 0,4-2-646,-7-6 0,2-1 646,20 3 0,1-1 0,-13-8 0,0 0 0,6 7 0,-5 1-112,11-11 112,20 18 0,-35 0 0,25 0 0,-36 0 0,2 0 0,-27 0 0,5 0 1285,-12 0-1285,-1 0 119,-4 0-119,4 0 0,1 0 0,12 0 0,-6 0 0,14 0 0,-13 0 0,27 0 0,-2 0 0,21 0 0,1 0 0,0 0 0,-14 0 0,-12 0 0,-8 0 0,-13 0 0,13 0 0,-14 0 0,6 4 0,-12-3 0,-1 3 0,-4-4 0,-1 0 0,5 0 0,-3 0 0,3 0 0,0 5 0,-3-4 0,3 3 0,-4-4 0,-1 0 0,5 0 0,-3 0 0,3 0 0,-4 0 0,4 0 0,-4 0 0,4 0 0,-4 0 0,4 0 0,-8 0 0,3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1:23.9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 24575,'9'0'0,"1"0"0,0 0 0,4 0 0,-3 0 0,3 0 0,-5 0 0,5 0 0,-3 0 0,3 0 0,8 0 0,-10 0 0,15 0 0,-12-4 0,0 2 0,3-2 0,-3 4 0,0 0 0,-1 0 0,-4 0 0,4 0 0,-4 0 0,4 0 0,-4 0 0,4 0 0,-3 0 0,3 0 0,-5 0 0,13 0 0,-9 0 0,9 0 0,-8 0 0,-3 0 0,3 0 0,-5 0 0,5 0 0,-3 0 0,3 0 0,22 0 0,-16 0 0,30 0 0,-33 0 0,31 0 0,8 0 0,-9 0 0,3 0 0,-14 0 0,-20 0 0,20 0 0,-26 0 0,-1 0 0,1 0 0,0 0 0,4 0 0,-4 0 0,4 0 0,-8 0 0,-2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1:26.1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42 24575,'10'-5'0,"0"-4"0,-1 4 0,1-1 0,26 2 0,-8 4 0,16 0 0,5 0 0,-2 0 0,0 0 0,16 0 0,-16 0 0,8 0 0,-4-6 0,-14 5 0,-8-4 0,20 5 0,-28 0 0,15 0 0,-27 0 0,5 0 0,-3 0 0,7 4 0,-3-3 0,13 3 0,15 4 0,12-6 0,-1 5 0,12-7 0,2 0 0,5 0 0,10 0 0,-14 0 0,-15 0 0,-2 0 0,-23 0 0,-2 0 0,-16 0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9:35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0 141 24575,'340'18'0,"-98"-2"0,968 3 0,-1185-19 0,-1 1 0,1 1 0,0 1 0,32 8 0,-28-4 0,0-2 0,55 3 0,60-8 0,-72-1 0,1931 0 0,-1832-5 0,337-54 0,-182 21 0,-8 1 0,235-31 0,-518 67 0,385-12 0,4809 14-1365,-5211 0-5461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1:3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24575,'65'-9'0,"8"-11"0,-5 13 0,7 1-2000,-6-3 1,2 0 1999,25 2 0,2 3 0,-21 3 0,0-1 0,-11-1 0,3-2 0,0 2-696,-2 3 1,0 0-1,0 0 696,5 0 0,1 0 0,1 0 0,1 0 0,1 0 0,-1 0 0,-4 0 0,0 0 0,-2 0 0,25 0 0,-1 0-250,4 0 1,-1 0 249,-11 0 0,-5 0-407,-11 0 0,-1 0 407,-2 0 0,-3 0 1364,23 0-1364,-3 0 2437,-28 0-2437,-4 0 2218,-26 0-2218,-3 0 0,-17 0 0,0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1:34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24575,'80'0'0,"-4"0"0,-15 0 0,7 0-2314,11 0 0,3 0 2314,10 0 0,3 0 0,-25 0 0,2 0 0,1 0-661,7 0 1,1 0 0,-2 0 660,-10 0 0,-2 0 0,1 0 0,7 0 0,2 0 0,-3 0-145,27 0 0,-4 0 145,-13 0 0,0 0 0,5 0 0,-2 0-372,-18 0 1,-2 0 371,-7 0 0,-2 0 1755,40 0-1755,-44 0 2603,-15 0-2603,-17-5 2164,-12 4-2164,0-3 1120,-1 4-1120,13 0 0,-5 0 0,6 0 0,3 0 0,-13 0 0,4 0 0,-12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3:30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0 585 24575,'100'-4'0,"-1"1"0,1-1 0,0 0 0,-1 1 0,1-1 0,-1 0 0,1 1 0,0-1 0,-1 0 0,1 1 0,0-1 0,-1 0 0,1 1 0,-1-1 0,1 0 0,0 1 0,-1-1 0,1 0 0,0 1 0,-1-1 0,1 0 0,-1 1 0,1-1 0,0 0 0,-1 1 0,1-1 0,0 0 0,-1 1 0,1-1 0,-1 0 0,1 1 0,0-1 0,-1 0 0,1 1 0,0-1 0,-1 0 0,1 1 0,-1-1 0,1 0 0,0 1 0,-1-1 0,1 0 0,0 1 0,3-1 0,1-1 0,1 1 0,0 0 0,1 0 0,0 0 0,1 0 0,-1-1 0,1 1 0,0 0 0,-1 0 0,1 0 0,-1 0 0,0 0 0,-1-1 0,0 1 0,-1 0 0,-1 0 0,-1-1 0,0 1 0,-2 0 0,-1-1 0,-1 1 0,-2 0 0,-1-1 0,-2 1 0,-1-1 0,-3 1 0,-1-1 0,-2 0 0,-2 1 0,-2-1 0,-3 0 0,-1 0 0,-4 0 0,-2 0-820,47-3 1,-6-1 0,-5 0 0,-4 0 0,-5-1-1,-4 1 1,-4 0 0,-3-1 0,-3 1 0,-3 0 0,-2-1-1,-3 1 571,21-3 1,-9-1 0,-6 1 0,-2 0-1,2 0 1,5 0 60,4 1 1,6-1 0,3 1 0,0 0 0,-6 1 0,-8 1-1,-13 3 188,2 0 0,-13 3 0,2 1 157,19 1 1,2 1 0,-1 1-158,-11-1 0,-3 0 0,3 0 0,7 0 0,2 0 0,-3 0-327,16 0 0,-6 0 327,-13 0 0,-7 0 3580,27 0-3580,-13 0 0,-26 0 0,35 0 0,-34 15 0,38-11 0,-25 11 4195,-11-15-4195,-19 0 3069,-23 5-3069,44 48 1579,-33-27-1579,33 37 390,-48-48-390,4 3 0,10 12 0,-15-16 0,9 9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3:32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24575,'10'-10'0,"4"5"0,9-10 0,6 7 0,8-5 0,14 8 0,4 5 0,-8 0 0,2 0 0,-28 0 0,14-6 0,-18 5 0,17-5 0,-17 6 0,18-5 0,-6 4 0,23-20 0,-24 17 0,20-11 0,-9 15 0,2 0 0,38 0 0,-21 0 0,25 0 0,-14 0 0,-14 0 0,-12 0 0,-16 0 0,-12 0 0,4 0 0,-9 0 0,4 0 0,-4 0 0,4-5 0,-3 4 0,7-3 0,5 4 0,-6 0 0,5-4 0,-8 3 0,-3-4 0,3 5 0,0 0 0,-4 0 0,4-4 0,-4 3 0,0-3 0,-5 4 0,-1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3:35.8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24575,'97'0'0,"-32"0"0,3 0 0,7 0 0,4 0-2053,-8 0 0,5 0 0,-1 0 2053,-2 0 0,-2 0 0,4 0-737,15 0 0,4 0 1,-2 0 736,-3 0 0,-2 0 0,3 0-338,-15 0 1,2 0 0,0 0 0,-1 0 337,18 0 0,0 0 0,1 0 0,-19 0 0,2 0 0,0 0 0,-1 0 0,21 0 0,0 0 0,0 0 0,-4 0 0,-1 0 0,0 0-650,-5 0 1,-1 0 0,-1 0 649,-4 0 0,-1 0 0,0 0 0,1 0 0,0 0 0,-2 0 64,-6 0 0,-2 0 1,1 0-65,2 0 0,1 0 0,-1 0 0,25 0 0,-3 0 605,-11 0 1,-4 0-606,-6 0 0,-4 0 1404,-12 0 0,-6 0-1404,11 0 2878,-2 0-2878,-41 0 2708,13 0-2708,-14 0 1732,28 0-1732,12 0 0,-3 0 0,-5 0 0,2 0-782,35 0 782,-25 0 0,3 0-758,5-1 1,1 2 757,-6 3 0,0 2 0,-1-1 0,-1 1-465,-1 4 1,-1 2 464,-12-2 0,0 0 0,6 1 0,-1-1-235,-6-4 1,-1 0 234,1 3 0,-2-1 0,38-5 0,10 6 0,-24-9 781,-12 0-781,-20 4 365,-26-3 1,-5 3 0,-6-4-1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3:39.1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24575,'65'-6'0,"12"2"0,6 4 0,10 0-1903,-27 0 0,1 0 0,1 0 1903,3 0 0,2 0 0,2 0-808,13 0 0,3 0 0,-1 0 808,-7 0 0,0 0 0,2 0 0,12 0 0,2 0 0,-1 0 0,-9 0 0,-1 0 0,0 0 0,4 0 0,1 0 0,-5 0-88,-18 0 1,-3 0 0,0 0 87,8 0 0,0 0 0,-2 0-493,13 0 1,-4 0 492,-5 0 0,-3 0 966,-13 0 0,-7 0-966,7 0 786,-20 0 0,-30 0 0,-2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3:42.2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24575,'83'0'0,"-27"0"0,3 0 0,0 0 0,4 0-2463,22 0 0,6 0 2463,6 0 0,3 0-825,-29 0 0,2 0 0,1 0 825,11 0 0,2 0 0,0 0 0,-5 0 0,0 0 0,1 0 0,8 0 0,2 0 0,-1 0-458,-3 0 0,-1 0 0,1 0 458,7 0 0,1 0 0,0 0-933,1 0 0,0 0 0,0 0 933,-20 0 0,0 0 0,0 0 0,1 0 0,-1 0 0,0 0 0,0 0 0,0 0-207,21 0 1,-1 0 0,-1 0 206,-8 0 0,-1 0 0,-3 0 192,-12 0 0,-1 0 0,-2 0-192,29 0 0,-5 0 900,-23 0 0,-5 0-900,-13 0 0,-5 0 3351,17 0-3351,-36 0 817,-2 0 0,-16 0 0,-2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53:44.8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29 24575,'21'0'0,"23"0"0,-15 0 0,64 0 0,-31 0 0,6 0 0,4 0-1159,-19 0 0,2 0 1159,30 0 0,6 0-881,0 0 0,0 0 881,2 0 0,1 0 0,-20 0 0,2 0 0,-4 0 0,14 0 0,0 0 0,-13 0 0,3 0 0,-2 0 0,19 0 0,0 0 0,-23 0 0,2 0 0,-2 0 0,24 0 0,-6 0 0,-25 0 0,-3 0-24,5 0 0,-8 0 24,-13 0 0,14 0 0,-23 0 1542,-14 0-1542,6 0 2526,-7 0-2526,-5 0 60,3 0-60,-7 0 0,3-4 0,-5-2 0,13 1 0,-9 1 0,21 4 0,-22 0 0,10 0 0,-12-4 0,4 2 0,-8-2 0,3 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20:3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1 146 24575,'98'-1'0,"0"-1"0,0 0 0,1 1 0,-1-1 0,0 0 0,0 1 0,0-1 0,1 0 0,-1 1 0,0-1 0,0 0 0,0 1 0,8-1 0,1 0 0,0 0 0,-1-1 0,-2 1 0,-3 0 0,-4 1 0,-3-1 0,-6 1 0,-7 0 0,19 1 0,-8-1 0,-7 2 0,-7-1 0,-7 0-1039,26 0 1,-13 0 1038,-10 0 0,-9 0 0,-2 0 668,-42 0-668,15 0 343,-22 0-343,-3 0 0,3 0 0,-5 0 1066,5 0-1066,1 0 0,0 0 0,4 0 0,-9 0 0,4 0 0,8 0 0,3 0 0,26 0 0,-10 0 0,10 0 0,0 0 0,-10 0 0,10 0 0,-14 0 0,14 0 0,-18 0 0,16 0 0,-20 0 0,8 0 0,-8 0 0,6 0 0,-14 0 0,7 0 0,-9 0 0,-4 0 0,11 0 0,-9 0 0,18 0 0,-13 0 0,27 0 0,-2 0 0,21 0 0,-13 0 0,-4 0 0,0 0 0,4 0 0,14 0 0,0 0 0,-14 0 0,10 0 0,-10 0 0,13 0 0,15 0 0,-36 0 0,29 0 0,-33 0 0,25 0 0,-13 0 0,-12 0 0,-20 0 0,-9 0 0,-4 0 0,40 0 0,-2 0 0,7 0-1113,19 0 0,7 0 1113,15 0 0,5 0-981,-27 0 0,2 0 0,0 0 981,-4 0 0,0 0 0,2 0 0,11 0 0,2 0 0,0 0 0,-5 0 0,0 0 0,1 0 0,4 0 0,1 0 0,-1 0 0,-3 0 0,-2 0 0,-1 0 0,-8 0 0,-1 0 0,-1 0-536,-1 0 0,1 0 1,-4 0 535,11 0 0,-2 0-441,6 0 0,-3 0 441,-18 0 0,-4 0 714,-5 0 1,-3 0-715,34 0 2741,-28 0-2741,-12 0 1992,-16 0-1992,1 0 1305,-11 0-1305,9 0 191,-3 0-191,-2 0 0,14 0 0,22 0 0,-20 0 0,18 0 0,-40-4 0,3 3 0,-2-4 0,39 5 0,-27 0 0,36 0 0,-35 0 0,8 0 0,-8 0 0,6 0 0,8 0 0,-14 0 0,11 0 0,-3-15 0,-16 11 0,27-11 0,-31 15 0,32 0 0,-2 0 0,36 0 0,-11 0-491,-17 0 0,2 0 491,-6 0 0,2 0 0,19 0 0,3 0-808,0 0 0,0 0 808,1 0 0,-1 0 0,-2 0 0,1 0 0,-1 0 0,1 0 0,1 0 0,0 0 0,0 0 0,1 0 0,12 0 0,-1 0-919,-10 0 0,1 0 919,12 0 0,-1 0 0,-20 1 0,-2-2-419,6-4 1,-2 0 418,-19 4 0,0 0 0,5-4 0,1 0 144,-8 0 0,0 1-144,1 3 0,-1 0 0,2-8 0,-3 0 1400,15 7-1400,14-7 1935,-45 9-1935,10 0 1038,6 0-1038,12 0 612,12 0-612,-5 0 0,-16 0 0,-1 0 0,3 0 0,15 0 0,14 0-645,-27 0 0,3 0 645,1 0 0,2 0 0,12 0 0,-1 0 0,-13 0 0,-1 0 0,-1 0 0,-1 0-277,-7 0 1,0 0 276,1 0 0,-1 0 0,0 0 0,1 0 0,6 0 0,1 0 0,-6 0 0,0 0 0,6 0 0,-1 0 0,29 0 0,11 0 0,-24 0 0,24 0 0,-25 0 0,26 0 0,-40 0 0,7 0 0,-36 0 0,-10 0 0,-11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20:36.6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24575,'21'0'0,"18"0"0,30 0 0,18 0-734,-37 0 1,0 0 733,1 0 0,-1 0 0,37 0 0,-32 0 0,1 0 0,-4 0 0,0 0 0,7 0 0,1 0 0,5 0 0,-1 0 0,-11 0 0,-2 0 0,1 0 0,-3 0 477,12 0-477,2 0 243,-30 0-243,10 0 0,-8 0 0,-14 0 747,2 0-747,-4 0 0,-4 0 0,26 0 0,6 0 0,50 0-1086,-7 0 1086,-26 0 0,1 0 0,-6 0 0,1 0 0,5 0 0,2 0 0,7 0 0,-1 0 0,-4 0 0,-2 0 0,0 0 0,-1 0 0,0 0 0,-3 0 0,27 0 0,7 0 0,-54 0 0,-7 0 0,-31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9:37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72 24575,'313'1'0,"352"-3"0,-264-33 0,44 0 0,-290 35 0,316 2 0,-349 4 0,151 25 0,68 52 0,-207-46 0,-106-30-341,0 1 0,-1 1-1,31 16 1,-41-15-6485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20:4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24575,'10'-9'0,"26"-4"0,-8 6 0,15 0 0,7 7 0,11 0 0,25 0-387,-36 0 1,1 0 386,-1 0 0,1 0 0,-1 0 0,0 0 0,1 0 0,-1 0-267,37 0 267,10 0 0,-11 0 0,-35 0 0,-1 0 0,22 0 0,22 0 0,-36 0 0,25 0 0,-14 0 0,-14 0 0,-4 0 0,0 0 763,-10 0-763,24 0 0,4-9 0,3 7 0,11-7 0,-28 9 0,24 0 0,-35 0 0,50 0 0,-22 0 0,15 0 0,-4 0 0,-14 0 0,0 0 0,14 0 0,-11 0 0,25 0 0,-24 0 0,-4 0 277,-4 0-277,-25 0 0,26 0 0,-26 0 0,26 0 0,-12 0 0,-7 0 0,2 0 0,-27 0 0,13 0 0,-6-11 0,8 8 0,14-8 0,32 1 0,-29 8 0,-1-3 0,0 0 0,-3 5 0,47-9 0,-24 7 0,24-7 0,-25 9 0,25 0 0,-38 0 0,34 0 0,-20-9 0,13 7 0,-3-23 0,0 21 0,-10-11 0,24 15 0,-39 0 0,22 0 0,-52 0 0,12 0 0,-25 0 0,27 0 0,-18 0 0,40 0 0,-31 0 0,10 0 0,-8 0 0,-18 0 0,0 0 0,-12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20:45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0 266 24575,'36'0'0,"21"0"0,30 0 0,-31 0 0,3 0-1995,5-4 0,4-3 1995,19-5 0,6-1-848,-24 7 1,4 1 0,0 0 847,3-3 0,2 0 0,1 1 0,6 2 0,2 1 0,-1 2 0,-7 0 0,-2 2 0,0-1 0,0-2 0,-1-2 0,1 1 0,-2 0 0,1 0 0,-1 1 0,-3 2 0,-1 0 0,1 0-151,0-3 1,0 0 0,-1 1 150,22 2 0,-3 2-319,-14-1 0,-5 0 319,-18-4 0,-5 0 1471,20 2-1471,-16-6 2822,-15-3-2822,-8 9 2359,-2-14-2359,14 8 969,6 2-969,8-2 0,24-1 0,-6-11-670,-11 12 0,5 2 670,-7-3 0,2 0 0,12 8 0,-1 2 0,-13-1 0,-2 0-95,2 0 1,-5 0 94,18 0 0,-20 0 0,-31 0 0,-13-4 0,-3 3 0,-2-3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20:51.7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35 24575,'22'-5'0,"17"1"0,44 4 0,-32 0 0,2 0-1568,-3 0 0,4 0 1568,36 1 0,3-2-1341,-21-5 0,4 1 1341,8 3 0,9 2 0,-1-1-643,-13-2 1,-2-2 0,3 2 642,15 2 0,3 2 0,0-1 0,-5 0 0,1 0 0,-1 0 0,0 0 0,1 0 0,-2 0 0,-4 0 0,-1 0 0,0 0 0,0 0 0,-1 0 0,-1 0-719,-6 0 1,-2 0 0,1 0 718,3 0 0,2 0 0,-4 0-203,-10 0 1,-3 0 0,0 0 202,4 0 0,0 0 0,-2 0 383,18 0 0,-3 0-383,-1 0 0,1 0 0,5 0 0,-1 0 0,-17 0 0,0 0 0,18 0 0,0 0 0,-20 0 0,0 0 0,5 0 0,1 0 0,-1 0 0,1 0 0,0 0 0,2 0 0,7 0 0,-1 0 0,-7 0 0,1 0 0,12 0 0,-1 0 0,-16 0 0,-2 0 0,11 0 0,1 0 0,-7 0 0,-1 0 0,2 0 0,1 0 0,13 0 0,1 0 0,-5 0 0,-1 0 0,-1 0 0,-2 0 0,-14 0 0,-1 0 0,7 0 0,-2 0 1044,-17 0 0,-1 0-1044,12 4 0,0 1 0,-14-4 0,-2 0 0,3 4 0,-3-1 2612,23-4-2612,8 0 0,-11 0 0,3 0 0,11 0 2360,-36 0-2360,31 0 0,-14 0 0,23 0 1744,-26 0-1744,-12 0 937,-6 16-937,12-13 0,0 13 0,38-16 0,-31 0 0,35 0 0,-54 0 0,-7 0 0,-27 0 0,1 0 0,4 4 0,-3-3 0,-2 3 0,-4-4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20:54.5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24575,'36'5'0,"35"9"0,-21-12 0,4-1-1552,11 4 0,3-1 1552,12-3 0,1-2 0,-5 1 0,2 0-984,18 0 0,2 0 984,-7 0 0,1 0 0,-22 3 0,2 1 0,-3 1 0,18 1 0,-2 0 0,12 1 0,-4 0 279,-29-1 1,-6-2-280,-7-5 0,-1 2 0,7 9 0,-6 0 0,-3-5 0,31 14 1367,-50-14-1367,6-4 2431,-13 3-2431,13-4 715,-14 0-715,28 0 0,-2 0 0,0 4 0,16-3 0,-38 4 0,38-5 0,-16 0 0,36 0 0,4 0-522,-38 0 0,3 0 522,4 0 0,2 0 0,2 0 0,-1 0 0,-1 0 0,2 0 0,21-1 0,-4 2 0,6 4-182,-20-4 1,-3-1 181,-6 6 0,15-6 0,-22 0 0,2 0 0,-32 0 1024,17 0-1024,-21 0 383,9 0-383,-1 0 0,-4 0 0,18-6 0,23 5 0,0-4 0,11 5 0,11 0 0,-8 0 0,14 0-541,-31 0 1,2 0 540,-6 0 0,2 0 0,26 0 0,3 0-978,-12 0 1,0 0 977,25 0 0,0 0 0,-17 0 0,-2 0 0,0 0 0,-1 0-654,5 0 0,-2 0 654,-17 0 0,0 0 0,12 0 0,1 0-419,-15 0 0,0 0 419,6 0 0,-1 0 0,-11 0 0,-2 0 0,7 0 0,-1 0 736,30 0-736,-4 0 0,-14 0 0,28 0 1037,-7 0-1037,-33 0 0,1 0 0,-7 0 0,-1 0 0,1 0 0,-2 0 1340,24 0-1340,20 0 0,-20 0 87,-17 0 0,3 0-87,-8 0 0,2 0 0,13 0 0,-3 0 0,13 0-108,-22 0 1,0 0 107,4 0 0,39 0 0,-11 0 0,1 0 0,-4 0 816,-28 0-816,10 0 0,4 0 0,17 0-473,-29 0 1,1 0 472,-6 0 0,1 0 0,4 0 0,0 0 0,2 0 0,-3 0 400,34 0-400,-34 0 0,0 0 0,30 0 0,1 0 0,-32 0 0,1 0 0,34 0 0,-33 0 0,1 0 0,-7 0 0,-1 0 0,36 0 355,-17 0-355,-30 0 0,-17 0 0,-12 0 1033,4 0-1033,-4-5 451,4 0-451,-4 0 0,4 0 0,1 5 0,12-5 0,-10 3 0,5-3 0,-12 5 0,4 0 0,-3 0 0,-2 0 0,-4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38:3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 24575,'-10'-5'0,"9"0"0,43-1 0,18 2 0,-5 4 0,5 0-1053,-2 0 0,2 0 1053,19 0 0,3 0-1013,1 0 0,3 0 1013,-18 0 0,3 0 0,1 0-952,4 0 0,1 0 0,0 0 952,5 0 0,0 0 0,1 0 0,4 0 0,1 0 0,-1 0 0,1 0 0,-1 0 0,0 0 0,0 0 0,0 0 0,1 0-1058,7 0 0,2 0 1,2 0 1057,-23 0 0,2 0 0,0 0 0,2 0 0,8 0 0,3 1 0,0-1 0,-3-1 0,-10-1 0,-2-2 0,-1 1 0,1 1 0,7 3 0,1 1 0,-1 1 0,-3 0-463,11-2 0,-4-1 0,1 2 463,5 6 0,0 1 0,1 1 0,-1-2 0,0 0 0,-3 2-33,-11 2 1,-1 1 0,-2-1 32,-4-3 0,0 0 0,-5 0 674,12 4 1,-7-1-675,-11-5 0,-7-4 3131,7-3-3131,-12 0 0,-36 0 0,4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38:3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24575,'28'-16'0,"29"9"0,15-4 0,-16 5 0,3 2-1147,0 3 1,1 0 1146,6-4 0,0 0 0,0 4 0,1 2 0,14-1 0,-1 0 0,-17 0 0,0 0 0,24 0 0,-2 0 0,-30 0 0,-2 0 0,12 0 0,-1 0-5,-13 0 0,-1 0 5,0 0 0,0 0 0,1 0 0,-1 0 0,37 0 550,-4 0-550,-37 0 0,4 0 0,-29 0 1145,2 0-1145,3 0 608,-13 0-608,21 0 0,-9 0 0,26 0 0,-11 0 0,11 0 0,1 0 0,-12 0 0,40 0 0,-22 0 0,-4 0 0,3 0-762,33 0 762,-26 0 0,1 0 0,-5-1 0,-1 2 0,0 3 0,0 1 0,6 1 0,-1 0 0,-11-1 0,-2 1 0,0 4 0,-1-2 0,33-6 0,-28 11 0,-4-12 0,5 31 0,0-25 0,4 20 0,6-27 0,2 9 0,5-7 0,24 16-6,-46-7 0,-1 0 6,40 3 0,-34 1 0,-1-2 0,32-10 0,-1 13 0,-30-14 0,0-2 0,34 8 0,-33-8 0,0 0 0,-6 4 0,-1 1 0,1-4 0,-1 0 0,1 3 0,-1 1-311,36 10 311,11-11 0,-38 11 0,-2-10 0,-30-4 0,-12 3 0,-5-4 0,-6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38:41.8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24575,'79'7'0,"12"-2"0,-20-4 0,4-2-2073,0 1 0,1 0 2073,12 0 0,3 0-1072,7 0 1,1 0 1071,-28-1 0,0 0 0,3 3-597,15 7 0,3 5 0,-1-1 597,-5-2 0,-2-1 0,1 2 0,2 5 0,1 2 0,-1-2-585,-5-8 0,-1-2 0,-4 3 585,18 12 0,-4-2 12,0-16 0,-2 0-12,-7 17 0,-3 0 0,-10-14 0,-2-2 776,-6 1 1,-3 1-777,-7 6 0,-5-1 777,-4-8 0,-10 11 0,-28-15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38:42.8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24575,'96'-6'0,"0"0"0,-1 0 0,1 0 0,-1 0 0,-3 2 0,4-1 0,1 0 0,-2 1 0,-5 1 0,-9 1-2855,16 1 1,-10 1 0,6 1 2854,-17-1 0,7 0 0,1 0 0,-1 0 0,-6 0 0,21 0 0,-6 0 0,1 0 0,6 0 0,0 0 0,1 0 0,-21 0 0,2 0 0,-1 0 0,-1 0 0,21 0 0,-2 0 0,2 0 0,-19 0 0,1 0 0,0 0 0,-1 0 0,-2 0 0,-1 0 0,-1 0 0,2 0 0,1 0 0,1 0 0,1 0 0,-3 0 0,22 0 0,-2 0 0,-1 0-382,1 0 1,0 0 0,-3 0 381,-11 0 0,-4 0 0,1 0-15,-1 0 1,0 0-1,-3 0 15,-9 0 0,-3 0 0,0 0-484,27 0 0,-3 0 484,-8 0 0,-3 0 0,-11 0 0,-3 0 1263,-6 0 1,0 0-1264,0 0 0,-3 0 0,30 0 2888,-3 0-2888,-36 0 2716,2 0-2716,-32 0 1775,5 0-1775,-8 0 813,-3 0-813,7 0 0,19 0 0,-4 0 0,10 0 0,-8 0 0,-13 0 0,-4 0 0,-9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38:47.0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 24575,'55'0'0,"25"0"0,-8 0-1300,-10 0 1,5 0 1299,-6 0 0,0 0 0,12 0 0,1 0 0,-8 0 0,1 0 0,6 0 0,1 0 0,-6 0 0,0 0 0,5 0 0,1 0 0,-8 0 0,0 0 0,1 0 0,-1 0 0,-6 0 0,-2 0 298,-6 0 0,-3 0-298,34 0 0,0 0 0,-11 0 0,11 0 482,-28 0-482,10 0 0,-24 0 0,10 0 1330,0 0-1330,-10 0 191,10 0-191,-14 0 0,-8 0 0,20 0 0,-16 0 0,18 0 0,-14 0 0,14 0 0,-10 0 0,10 0 0,0 0 0,-10 0 0,24 0 0,-10 0 0,-8 0 0,16 0 0,-30 0 0,10 0 0,-8 0 0,-14 0 0,2 0 0,3 0 0,-13 0 0,35 0 0,-32 0 0,33 0 0,-25 0 0,13 0 0,-7 0 0,5 0 0,-14-4 0,14 3 0,8-4 0,-2 5 0,24 0 0,-10 0 0,14 0 0,-22 0 0,16 0 0,-30 0 0,32 0 0,4 0 0,-13 0 0,3 0-544,-6 0 0,2 0 544,17 0 0,-1 0 0,-18 0 0,-2 0 0,6 0 0,1 0 0,0 0 0,-1 0-431,33 0 431,-32 0 0,-5 0 0,-2 0 0,26 0 0,-44 0 0,18 0 0,-14 0 1063,14 0-1063,-10 0 0,24 0 0,18 0-72,7 0 72,-40 0 0,1 0 0,46 0 0,-10 0 0,-1 0 0,-31 0 0,2 0-718,-6 0 0,2 0 718,27 0 0,1 0 0,-18 0 0,0 0 0,22 0 0,2 0-845,-11 0 1,-1 0 844,1 0 0,2 0 0,3 0 0,-1 0 0,-6 0 0,-1 0 0,3 0 0,-1 0-532,-7 0 1,0 0 531,5 0 0,-3 0 0,-17 0 0,-1 0-30,5 0 0,0 0 30,-6 0 0,-1 0 0,7 0 0,1 0 0,2 0 0,-2 0 0,-5 0 0,-1 0 0,3 0 0,1 0 0,-4 0 0,-3 0 0,27 0 0,-22 0 0,-1 0 0,20 0 0,-24 0 0,3 0 0,-2 0 0,0 0 0,37 0 0,-32 0 0,1 0 0,34 0 0,-33 0 0,1 0 0,-7 0 0,-1 0 0,1 0 0,-1 0 0,36 0 0,-3 0 0,14 0 0,-21 0 0,21 0 1218,-42 0-1218,10 0 1698,-24 0-1698,-2 0 1256,-13 0-1256,-11 0 604,0 0-604,-1 0 0,-8 0 0,-2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38:54.2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 24575,'36'-5'0,"21"1"0,29 4 0,-36 0 0,1 0-720,-1 0 1,1 0 719,6 0 0,1 0 0,0 0 0,2 0-831,20 0 1,1 0 830,-11 0 0,0 0 0,11 0 0,0 0 0,-7 0 0,-2 0 0,-3 0 0,-1 0-55,-1 0 1,-2 0 54,-7 0 0,-1 0 0,2 0 0,-3 0 0,20 0 0,-20 0 0,-4 0 0,-16 0 640,42 0-640,-54 0 1622,26 0-1622,-29 0 947,14 0-947,-6 0 0,8 0 0,28 0 0,8 0 0,-24 0 0,3 0-256,-2 0 1,0 0 255,1 0 0,-1 0 0,0 0 0,1 0 0,0 0 0,-2 0 0,38 0 0,-4 0 0,-28 0 0,10 0 0,-10 0 0,-8 0 0,-6 0 511,-22 0-511,8 0 0,3 0 0,7 0 0,14 0 0,-11 0 0,26 0 0,-12 0 0,29 0 0,4 0-518,-30 0 1,1 0 517,-6 0 0,0 0 0,5 0 0,1 0 0,0 0 0,-1 0 0,-6 0 0,2 0 0,17 0 0,3 0-944,-5 0 1,1 0 943,20 0 0,1 0 0,-13 0 0,0 0 0,18 0 0,0 0-1089,-11 0 0,1 0 1089,13 0 0,1 0 0,-7 0 0,-1 0 0,0 0 0,-3 0-368,-18 0 0,-4 0 368,-6 0 0,-5 0 779,28 0-779,-14 0 1658,-22 0-1658,2 0 2419,-5 0-2419,-4 5 0,54-3 0,-32 11-23,6-6 0,3-2 23,23 5 0,-43-4 0,-1-1 0,29-5 0,-38 0 0,-2 0 0,-21 0 0,-14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1:57:48.5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24575,'320'14'0,"337"7"-623,-541-20 476,2452-1 617,-1209-1-1535,-1298 1-5761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38:56.3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1178 0 24575,'-34'0'0,"-6"0"0,11 6 0,0-1 0,-20 9 0,16 4 0,-10-4 0,8 4 0,-23-4 0,14 5 0,-35 1 0,24 0 0,8-6 0,-16 10 0,38-7 0,-24 6 0,27-5 0,-13 1 0,14 1 0,-8 9 0,2 15 0,8-16 0,2 20 0,-2-9 0,11-6 0,-14 16 0,11-20 0,4 8 0,-4 0 0,-1 0 0,-4 14 0,-2-22 0,10 47 0,-8-44 0,8 33 0,-4-28 0,-1 15 0,11 16 0,-33 10 0,29-16 0,-29 7 0,33-36 0,-5 18 0,-1 0 0,6-11 0,-6 26 0,8 3 0,0-11 0,0 35 0,0-48 0,0 34 0,0-24 0,-4-8 0,3 16 0,-3-16 0,4 36 0,0-11 0,0-3 0,0-4 0,0-24 0,0 10 0,0 0 0,0-10 0,0 2 0,0-8 0,0-18 0,0 9 0,5-3 0,2 6 0,23 15 0,-11 9 0,21 8 0,-18-7 0,4 12 0,14-6 0,-22-16 0,15-3 0,-22-19 0,17 9 0,-12-5 0,19 15 0,-20-24 0,21 24 0,-10-10 0,4 1 0,17 21 0,-10-17 0,9 10 0,-14-13 0,-17-23 0,0 4 0,11 3 0,-13-6 0,13 5 0,-3-5 0,-2 3 0,2-2 0,-4 7 0,-9-13 0,9 11 0,-13-15 0,3 7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57:29.0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24575,'97'10'0,"1"0"0,-1-1 0,1 1 0,0 0 0,-1-1 0,1 1 0,0 0 0,-1-1 0,1 1 0,0 0 0,-1-1 0,1 1 0,0 0 0,-1-1 0,1 1 0,0-1 0,-1 1 0,1 0 0,-1-1 0,1 1 0,0 0 0,-1-1 0,1 1 0,0 0 0,-1-1 0,1 1 0,0 0 0,-1-1 0,7 1 0,1 0 0,0 0 0,0 0 0,-1 0 0,1 0 0,-1 0 0,0 0 0,-1-1 0,-1 1 0,-1-1 0,-2 0 0,0 0 0,-2 0 0,-2 0 0,-2-1 0,-2 0 0,-2 0 0,-3-1 0,-2 0 0,-3 0 0,-3 0 0,32 1 0,-4 1 0,-4-2 0,-3 1 0,-4-1 0,-4-1 0,-5-1 0,-5 0 0,-6-1 0,-5-1-1692,18-1 0,-14-1 0,-4-2 0,4 2 1692,16 1 0,5 1 0,-6 0 0,-12-1 0,-7-1 0,-7-2 67,11 1 1,2 0-68,6 0 0,1 0 0,0 0 0,-1 0 0,-7 0 0,1 0 0,4 0 0,1 0 0,-6 0 0,0 0 0,0 0 0,1 0 0,18 0 0,2 0-274,-11 0 0,2 0 274,-17 0 0,2 0 0,-2 0 0,14 0 0,0 0-661,12 0 0,-2 0 661,-24 0 0,0 0 0,18 0 0,-1 0 0,-18 0 0,-1 0 0,13 0 0,-1 0 861,-19 0 1,0 0-862,11 0 0,-1 0 0,-11 0 0,-1 0 0,0 0 0,0 0 440,-1 0 1,-1 0-441,-6 1 0,-1-2 0,1-7 0,-2-2 0,38 6 2161,-4-22-2161,-36 24 1848,-6-10-1848,-21 11 1272,-5-7-1272,25-9 618,-20 5-618,22-9 0,-1 16 0,-16-4 0,53-10 0,-54 11 0,30-10 0,-31 12 0,6 5 0,0-5 0,20-1 0,-28 5 0,19-6 0,-25 8 0,0 0 0,-5 0 0,-6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6:57:31.2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24575,'64'0'0,"1"0"0,1 0 0,4 0 0,26 0 0,2 0-2824,-13 0 1,2 0 2823,-11 0 0,4 0 0,1 0-929,0 0 0,1 0 0,2 0 929,13 0 0,2 0 0,3 0-484,-19 0 1,3 0 0,0 0 0,0 0 483,0 0 0,0 0 0,0 0 0,0 0 0,0 0 0,0 0 0,0 0 0,1 0 0,1 0 0,2 0 0,-1 0 0,-1 0 0,-8 0 0,-1 0 0,-1 0 0,0 0-544,0 0 0,0 0 1,-1 0-1,-1 0 544,22 0 0,-1 0 0,-1 0 0,-7 0 0,-1 0 0,0 0-93,4 0 0,2 0 0,-4 0 93,-10 0 0,-2 0 0,-3 0 588,27 0 0,-7 0-588,-18 0 0,-6 0 1562,-19 0 1,-4 0-1563,21 0 819,-26 0 0,-24 0 1,-10 0-1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22:35.1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24575,'100'0'0,"0"0"0,-1 0 0,1 0 0,0 0 0,-1 0 0,1 0 0,0 0 0,-1 0 0,1 0 0,0 0 0,-1 0 0,1 0 0,0 0 0,-1 0 0,1 0 0,0 0 0,-1 0 0,1 0 0,0 0 0,-1 0 0,1 0 0,0 0 0,-1 0 0,1 0 0,0 0 0,-1 0 0,1 0 0,0 0 0,-1 0 0,1 0 0,0 0 0,-1 0 0,1 0 0,0 0 0,-1 0 0,1 0 0,0 0 0,-1 0 0,1 0 0,0 0 0,-1 0 0,1 0 0,0 0 0,-1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28:34.1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0 176 24575,'99'-3'0,"-1"-1"0,1 1 0,-1 0 0,1 0 0,-1-1 0,1 1 0,0 0 0,-1 0 0,1-1 0,-1 1 0,1 0 0,-1-1 0,1 1 0,-1 0 0,1 0 0,-1-1 0,1 1 0,-1 0 0,1-1 0,-1 1 0,1 0 0,-1 0 0,1-1 0,-1 1 0,1 0 0,-1-1 0,1 1 0,-1 0 0,8-1 0,4 0 0,3 0 0,2-1 0,2 1 0,2-1 0,0 0 0,0 0 0,-1 0 0,-1 0 0,-2 1 0,-3-1 0,-3 1 0,-5 0 0,-3 0 0,-6 1 0,-6 0 0,-7 0 0,-7 1 0,-7 1 0,-10 0 0,-8 0 0,-10 2 0,22 2 0,-21 1 0,16-4 0,30 0-963,-38 4 0,2 1 963,7 0 0,-1 2 0,-5 8 0,0 0 0,6-8 0,-1 0 0,-6 6 0,-1 1 0,1-8 0,-1-1 557,22 6-557,22 7 0,-36-1 0,11-4 334,-4 10-334,-24-21 0,2 6 0,-8-3 984,-18-3-984,9 3 51,-3-5-51,20 0 0,26 0 0,-20 0 0,3 0-873,12 0 0,5 0 873,12 0 0,3 0 0,-1 0 0,2 0 0,13 0 0,-2 0 0,-25 0 0,-2 0 0,13 0 0,-7 0 0,1 0 0,4 0 0,-51 0 0,-6 0 0,-5 0 0,-3 0 1746,0 0-1746,4 0 0,18 0 0,-5-11 0,12 8 0,5-15 0,-24 16 0,16-6 0,-30 8 0,-3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28:36.2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95 24575,'94'0'0,"-1"0"0,-1 0 0,6 0-2545,-20 0 1,2 0 2544,-8 0 0,4 0 0,-2 0 0,-6 0 0,-2 0 0,1 0 0,8 0 0,2 0 0,1 0-654,3 0 0,1 0 0,-1 0 654,-8 0 0,-1 0 0,1 0 0,7 0 0,2 0 0,-3 0 0,-11 0 0,-2 0 0,0 0 36,34 0 1,-2 0-37,-15 0 0,-1 0 0,0 0 0,-3 0 0,-17 0 0,-2 0-269,5 0 0,-1 0 269,-12 0 0,-3 0 1990,23 0-1990,-7 0 2837,-40 0-2837,-3 0 1873,-12-5-1873,4 0 816,-3-5-816,29-3 0,-12 2 0,16 2 0,5-12 0,26 17 0,15-11 0,-39 14 0,-1 2 0,19-1 0,-18 0 0,-26 0 0,-4 0 0,-7 0 0,1 0 0,27 0 0,-10 0 0,39 27 0,13-1-564,-30-5 0,2-1 564,2-3 0,2-3 0,5-3 0,-1 0 0,-5 10 0,1-1 0,6-11 0,0-1 0,-12 12 0,-4-2 0,34-17 0,-50 7 0,-17-8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28:39.7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0 213 24575,'79'0'0,"-33"-23"0,12 16 0,7 0-1182,-11-10 0,0-2 1182,5 3 0,4 1 0,16 1 0,3 2-979,0 1 1,1 0 978,0 0 0,2 1-495,-17 4 0,3 2 0,-2 0 495,-1-1 0,-2 1 0,1 0 0,0-1 0,-1 1 0,2 1 0,6 2 0,1 2 0,-2-1 0,-5 0 0,-2 0 0,1 0 0,9 0 0,1 0 0,0 0 0,-5 0 0,-1 0 0,1 0 0,-1 0 0,1 0 0,-4 0-644,18 0 0,-3 0 644,-1 0 0,-3 0 98,-18 0 1,-3 0-99,0 0 0,-2 0 0,-4 0 0,-3 0 1493,38 0-1493,10 0 0,-47 0 2540,1 0-2540,-37 0 0,-8 0 0,-2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28:42.4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24575,'50'0'0,"11"0"0,-7 0 0,6 0-1511,6 0 0,1 0 1511,7 0 0,3 0 0,4 0 0,3 0-761,6 0 0,-1 0 761,-12 0 0,0 0 0,12 0 0,-2 0 44,-25 0 0,-2 0-44,6 0 0,-3 0-80,23 0 80,-3 0 1325,-36 0-1325,17 7 1976,-32-5-1976,7 6 1133,10-8-1133,-7 0 102,27 0-102,14 0 0,-26 0 0,1 0-521,-5 0 0,2 0 521,16 0 0,1 0 0,-5 0 0,-1 0 0,-6 0 0,2 0 0,17 0 0,0 0 0,-16 0 0,-4 0 0,37 0 0,-26 0 0,-59 0 0,-3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28:4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24575,'14'0'0,"37"0"0,28 0 0,-22 0 0,4 0-1612,4 0 0,2 0 1612,13 0 0,2 0 0,-6 0 0,2 0-724,-11 0 1,4 0 0,-1 0 723,23 0 0,0 0 0,-23 0 0,1 0 0,0 0 0,28-1 0,-1 2 0,-6 9 0,-1 1-97,0-9 1,-3 1 96,-18 12 0,-3 0-377,-2-8 1,-1-3 376,-5 2 0,-3-1 1260,34 4-1260,-7-9 0,-18 0 0,4 0 2379,-11 0-2379,0 0 1660,-9 0-1660,-2 0 1035,7 0-1035,12 0 6,-26 0-6,40 0 0,-22 0 0,-4 0 0,3 0 0,33 0 0,-40 0 0,1 0-332,5 0 1,-1 0 331,36 0 0,-34 0 0,0 0 0,30 0 0,-32 0 0,1 0 0,34 0 0,-33 0 0,1 0 0,-7 0 0,-1 0 0,7 0 0,1 0 0,-6 0 0,0 0 0,6 5 0,-1-1 0,-6-3 0,-1 0 0,0 4 0,0-1 0,37-4 0,-18 0 0,10 0 0,-21 0 0,40 0-696,-12 0 696,-35 0 0,-1 0 0,36 0 0,-3 0 0,15 0 0,-48 10 0,4 0-639,18-7 0,3-1 639,-7 8 0,0 0 0,13-5 0,-1 0 0,-12 1 0,0 1-626,20-1 0,0 0 626,-11 0 0,0-2 0,19 1 0,2 1-1068,-7 6 0,1 1 1068,7 1 0,-1-1 0,-14 1 0,0-3 0,12-4 0,-2-3 0,-17-4 0,1 0 0,-10 0 0,3 0 0,-3 0 0,11 0 0,0 0 0,-12 0 0,3 0 0,-2 0 0,16 0 0,0 0 0,14 0 0,1 0 0,-7 0 0,-1 0 0,-1 0 0,-1 0-549,-6 0 0,-1 0 549,8 0 0,0 0 0,-14 0 0,2 0 0,18 0 0,-2 0-43,-31 0 0,-1 0 43,17 0 0,0 0 0,-18 0 0,-4 0 459,-5 0 1,1 0-460,10 0 0,-1 0 0,28 0 0,-27 0 0,3 0 0,1 0 0,-1 0 0,-5 0 0,0 0 584,11 0 1,-1 0-585,-11 0 0,-1 0 0,-1 0 0,2 0 0,19 0 0,0 0 217,-17 0 0,2 0-217,22 0 0,3 0 0,-13 0 0,-1 0 0,0 0 0,0 0 0,-1 0 0,-1 0 0,8 0 0,0 0 0,-12 0 0,1 0 0,17 0 0,2 0 0,-6 0 0,-1 0 0,-6 0 0,2 0-257,-11 0 1,3 0 0,-3 0 256,12 0 0,0 0 0,-11 0 0,2 0 0,0 0 0,29 0 0,-1 0 0,-31 0 0,-1 0 0,2 0-568,7 0 0,1 0 0,-1 0 568,-3 0 0,0 0 0,-1 0 0,-3 0 0,-1 0 0,-1 0-197,33 0 0,-4 0 197,-24 0 0,-6 0 586,-12 0 1,-5 0-587,17 0 471,-36 0 1,-10 0 0,-10 0-1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28:52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24575,'55'0'0,"1"0"0,-2 0 0,0 0 0,4 0 0,3 0-1775,15 0 1,2 0 1774,-9 0 0,2 0 0,18 0 0,5 0 0,4 0 0,-3 0 0,-23 0 0,-4 0 0,4 0 0,0 0-117,-6-1 0,-3 2 117,-9 3 0,0 1 0,11-6 0,-1 4 0,-12 10 0,-3 1 604,37-10-604,-36 10 0,-2-1 0,24-11 0,-11 7 0,-12-9 1727,-27 0-1727,13 0 1136,-14 0-1136,14 0 316,-18 0-316,17 0 0,-17 0 0,32 0 0,-2 0 0,8 0 0,10 0 0,4 0 0,17 0-487,-29 0 0,1 0 487,-6 0 0,1 0 0,4 4 0,0 1 0,-6-4 0,-1 0 0,0 8 0,1 0 0,-1-8 0,1 0 0,6 14 0,0-1 0,-5-11 0,1-1 0,11 8 0,1 0 0,-13-9 0,0-2 0,5 1 0,1 0 0,-7 0 0,-1 0 0,-1 0 0,2 0 0,6 0 0,1 0 0,1 0 0,0 0 0,7 0 0,1 0 0,0 0 0,-1 0 0,-15-1 0,2 2 0,24 4 0,0 1 0,20-4 0,-25 4 0,0-1 0,-21-4 0,-1-2 0,1 1 0,-2 0 0,16 0 0,27 0 0,-64 0 0,35 6 0,-41-5 0,1 5 0,-14-6 0,-4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1:57:50.2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24575,'2'1'0,"0"0"0,0 1 0,1-1 0,-1 0 0,1 0 0,-1 0 0,1-1 0,-1 1 0,1-1 0,-1 1 0,1-1 0,5 0 0,0 1 0,386 8 0,-252-11 0,1938 2 0,-1933 9 0,-21-1 0,-36-7 0,-24-2 0,115 15 0,-168-11 0,0 1 0,20 7 0,-22-7 0,0 0 0,1 0 0,21 3 0,43-4-1365,-55-3-5461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43:41.9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60 24575,'100'-2'0,"-1"1"0,0 0 0,1-1 0,-1 1 0,1 0 0,-1-1 0,0 1 0,1 0 0,-1-1 0,1 1 0,-1-1 0,0 1 0,1 0 0,-1-1 0,1 1 0,-1 0 0,0-1 0,1 1 0,-1 0 0,1-1 0,-1 1 0,0-1 0,1 1 0,-5 0 0,1-1 0,-1 1 0,1 0 0,-1 0 0,0-1 0,1 1 0,-1 0 0,1-1 0,-1 1 0,1 0 0,-1-1 0,0 1 0,1 0 0,-1-1 0,1 1 0,-1 0 0,1-1 0,-1 1 0,0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43:44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24575,'56'0'0,"37"0"0,-14 0 0,7 0-2035,-21 0 1,2 0 0,2 0 2034,11 0 0,2 0 0,0 0 0,-4 0 0,0 0 0,-1 0 0,0 0 0,-1 0 0,0 0 0,0 0 0,-1 0 0,0 0 0,2 0 0,-1-1 0,1 2 0,0 2 0,1 1 0,0 1 0,4-1 0,2 0 0,-6 2 0,10 4 0,-4 3 266,-2 2 0,-6 1-266,-23-4 0,-5-1 1231,24 9-1231,-7-11 0,-35-9 0,-3 0 3124,-12 0-3124,11 0 1216,13 0-1216,16 0 0,14 0 0,14 0 0,-33 0 0,13 0 0,-41 0 0,5 0 0,-16 0 0,-3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43:45.9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24575,'100'0'0,"-1"0"0,-27 0 0,1 0 0,2 0 0,10 0 0,3 0 0,0 0-2800,4 0 1,1 0 0,2 0 2799,-15 0 0,1 0 0,1 0 0,-2 0 0,-4 0 0,-1 0 0,0 0 0,0 0 0,6 0 0,0 0 0,0 0 0,-1 0 0,20 0 0,-3 0 0,0 0-485,-3 0 1,-1 0-1,0 0 485,1 0 0,-1 0 0,-4 0-10,-14 0 0,-3 0 1,0 0 9,8 0 0,0 0 0,-3 0-595,10 0 1,-2 0 594,12 0 0,0 0 0,-13 0 0,-4 0 1076,-10 0 1,-3 0-1077,-1 0 0,-3 0 2699,24 0-2699,10 0 0,-47 0 2588,14 0-2588,-47 0 2128,4 0-2128,-7 0 1131,1 0-1131,13 0 371,1 0-371,22 0 0,-11 0 0,40 0 0,6 0 0,5 0 0,-8 0 0,-4 0 0,-35 6 0,9-5 0,-35 5 0,-14-6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48:07.3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80 24575,'94'-3'0,"1"0"0,-1 0 0,1 0 0,-1 0 0,1 0 0,-1 0 0,1 0 0,-1 0 0,0 0 0,1 0 0,-1 0 0,1 0 0,-1 0 0,1 0 0,-1 0 0,6 0 0,2 0 0,1-1 0,1 0 0,0 0 0,-2 1 0,-3-1 0,-3 1 0,-4 1 0,-6 1 0,-6 0 0,-8 2 0,-8 0 0,43 6 0,-21 4 0,-13-1 0,-17-2 0,-7 1 0,8-1 0,-14-1 0,-34-3 0,-3-3 0,-2 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48:08.7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 24575,'27'-5'0,"31"1"0,14 4 0,-17 0 0,5 0-1720,5 0 0,3 0 1720,13 0 0,2 0 0,0 0 0,3 0-858,-14 0 0,4 0 1,-2 0 857,-6 0 0,-1 0 0,3 0 0,14 0 0,4 0 0,-2 0 0,-8 0 0,-1 0 0,1 0 0,8 0 0,1 0 0,-2 0 0,-11 0 0,-2 0 0,1 0 0,7 0 0,1 0 0,-2 0 0,-6 0 0,-2 0 0,0 0 0,5 0 0,1 0 0,0 0 0,0 0 0,0 0 0,-2 0 0,-2 0 0,-2 0 0,1 0 0,3 0 0,1 0 0,-1 0 0,-8 0 0,0 0 0,-1 0-285,33 0 1,0 0 284,-1 0 0,-3 0 0,-18 0 0,0 0 0,-10 0 0,3 0 0,-2 0 0,11 0 0,-1 0 0,19 0 0,0 0 0,-13 0 0,-3 0-545,-5 0 0,-2 0 545,1 0 0,-3 0 0,-12 0 0,-1 0 0,12 0 0,1 0 0,-4 0 0,1 0 0,5 0 0,2 0 0,13 0 0,-2 0 0,-23 0 0,-3 0 0,6 0 0,-4 0 1233,6 0-1233,-26 0 0,-24 0 0,-11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7:48:12.0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0 108 24575,'22'-16'0,"31"6"0,5-11 0,25 18 0,-14-20 0,-14 15 0,2 3-1199,22-5 1199,-2 4 0,1 1 0,15 5 0,-16 0 0,4 0-753,-5 0 1,-1 0 752,1 0 0,2 0 0,3 0 0,-1 0 0,-6 0 0,-1 0 0,-5 0 0,0 0-627,6 0 0,-1 0 627,-5 0 0,-3 0-248,-13 0 1,0 0 247,6 0 0,-5 0 742,-2 0-742,40 0 1695,-54 0-1695,20 0 1402,-8 0-1402,-16 0 614,6 0-614,-13 0 0,-11 0 0,0 0 0,-1 0 0,-4 0 0,12 0 0,17 0 0,-7 0 0,18 0 0,-21 0 0,8 0 0,14 0 0,-10 0 0,24 0 0,-25 0 0,12 0 0,13 0 0,-21 0 0,13 0 0,-7 0 0,-18 0 0,12 0 0,-9 0 0,-18 0 0,9 0 0,-11 0 0,4 0 0,8 0 0,-10 0 0,5 0 0,-12 0 0,12 0 0,-10 0 0,37 0 0,-7 0 0,5 0 0,16 0 0,-16 0 0,22 0 0,0 0 0,14 0-587,3 0 587,-36 0 0,1 0 0,-1 0 0,1 0 0,0 0 0,-1 0 0,36 0 0,-3 0 0,-36 0 0,16 0 0,-42 0 0,41 0 0,-46 0 587,25 0-587,-31 0 0,9 0 0,-4 0 0,4 0 0,22 0 0,6 0 0,36 0 0,4 0-599,-31 0 0,3 0 599,0 0 0,0 0 0,0 0 0,1 0 0,11 5 0,1 1 0,-11 0 0,0 0 0,12 5 0,1 1 0,-7 0 0,-1-2 0,-7-3 0,0-2 0,6 1 0,-1-2 0,-12 1 0,0-1 0,5-4 0,1 3 0,6 11 0,1 1 0,-3-7 0,-2-1 0,1 5 0,-3 0 0,25-2 0,-18-10 0,-36 0 0,11 0 0,-29 0 0,7 0 1198,-3 0-1198,4 0 0,9-6 0,-7 5 0,14-5 0,-14 6 0,2 0 0,-5 0 0,-3 0 0,1-4 0,2 3 0,-3-8 0,12 8 0,-6-3 0,14 4 0,-13 0 0,41 0 0,-13 0 0,48 0-719,-12 0 719,-36 0 0,1 0 0,0 0 0,-1 0 0,36 0 0,-17 0 0,-18 0 0,-22 0 0,6-6 0,-18 5 0,17-4 719,-17 5-719,33 0 0,-26 0 0,26 0 0,-21-11 0,8 8 0,14-8 0,4 3 0,-9 6 0,4-5 0,-33 2 0,0 4 0,-13-3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8:17:26.2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61 24575,'81'-6'0,"0"1"0,9-2 0,3 0 0,-28 2 0,2 0 0,1 1-1917,7 0 0,1-1 0,-1 3 1917,-2 1 0,-1 1 0,-1 1 0,-4-1 0,-1 0 0,1 0 0,8 0 0,0 0 0,-2 0-315,13 0 0,0 0 315,13 0 0,-5 0 275,-31 0 0,-3 0-275,6 0 0,-7 0 0,-13 0 0,4 0 2624,-28 0-2624,-9 0 2109,9 0-2109,-13 0 1098,5 0-1098,-3 0 0,3-5 0,-4 4 0,26-3 0,-8 4 0,16 0 0,-9 0 0,-14 0 0,2 0 0,-14 0 0,-4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8:17:2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1 217 24575,'83'-9'0,"-34"3"0,2 0 0,7-5 0,3 1-1627,4 3 0,2 1 1627,13-3 0,2-2-1076,0-2 1,4 1 1075,-17 3 0,2 0 0,1-1-466,3-2 1,2-1-1,0 2 466,0 1 0,1 1 0,0 2 0,4 1 0,0 2 0,-2 0 0,-7-1 0,-2 1 0,0 1 0,0 3 0,-1 0 0,1 0 0,0 0 0,1 0 0,-4 0-695,19 0 1,-1 0 694,9 0 0,0 0 0,-18 0 0,-4 0 0,-10 0 0,-4 0 681,39 0-681,-44 0 0,0 0 0,25 0 0,-8 0 0,2 0 0,17 0 0,-7 0 1998,-40 0-1998,-20 0 0,-13 0 0,-6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8:27:06.8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82 24575,'95'0'0,"0"0"0,0 0 0,-1 1 0,1-2 0,0 1 0,-1 0 0,1 0 0,0 0 0,-1 0 0,9 1 0,3 0 0,0 0 0,-2 0 0,-5 0 0,-8-2 0,-10-2 0,-13-2 0,26-11 0,-24-1-1795,4 5 1795,23-6 0,-1 4 0,-27 14 79,14 0-79,4 0 0,-1 0 0,-3 0 415,-28 0-415,-4 0 0,0 0 0,-18 0 900,30 0-900,-38 0 401,24 0-401,-27 0 0,13 0 0,-18 0 0,5 0 0,-1 0 0,-4 0 0,19 0 0,7 0 0,-3 0 0,12 0 0,-1 0 0,-11 0 0,26 0 0,2 0 0,5 0 0,24 0 0,-25 0 0,11 0 0,-28 0 0,25 0 0,-22 0 0,3 0 0,2 0 0,-16 0 0,8 0 0,10 0 0,-24 0 0,24 0 0,-25 0 0,26 0 0,-26 0 0,11 0 0,-14 0 0,-7 0 0,5 0 0,-18 0 0,4 0 0,1 0 0,-9 0 0,9 0 0,14 0 0,-8 0 0,23 0 0,0 0 0,18 0 0,18 0-275,-37 0 0,1 0 275,35 0 0,11 0 0,-10 0 0,-37 0 0,1 0 0,35 0 0,-30 5 0,-1 0 0,21-3 0,-14 8 0,2 0 0,26-8 0,-33 3 0,1 0 0,-7-4 0,-1-2 0,0 1 0,0 0 0,37 0 0,-18 6 0,-4-5 0,4 22 0,-11-18 0,0 13 0,-9-11 0,-24-5 550,24 6-550,-20-3 0,8-3 0,-12 3 0,9-5 0,-22 0 0,22 0 0,-17 0 0,6 0 0,3 0 0,13 0 0,-6 0 0,31 8 0,-18-6 0,9 5 0,25-7 0,-22 0 0,39 0 0,-25 0 0,11 0 0,-14 8 0,28 4 0,-35-2 0,32 7 0,-39-7 0,42 0 0,-21 5 0,21-13 0,-43 16 0,12-15 0,-11 16 0,-9-17 0,18 5 0,-32-7 0,20 0 0,-15 0 0,-8 0 0,-2 0 0,0 6 0,2-5 0,0 9 0,6-9 0,-5 3 0,7-4 0,14 0 0,18 18 0,3-13 0,-17 4 0,1 0-782,34-9 782,-26 0 0,1 0 0,-5 0 0,-1 0 0,0 0 0,0 0 0,-1 0 0,-1 0 0,1 0 0,-1 0 0,33 0-80,-7 0 80,-18 0 0,-24 0 0,24 0 0,-10 0 0,14 0 778,-14 0-778,-4 0 84,-22 0-84,-2 0 0,0 0 0,-5 0 0,5 0 0,-12-5 0,39 4 0,-22-9 0,34 4 0,-29-1 0,14-14 0,3 17 0,-11-11 0,-7 15 0,-26-5 0,-5 4 0,-1-3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8:29:22.7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54 24575,'50'0'0,"1"0"0,12-5 0,3-1 0,8 5 0,3 0-2014,14-5 1,1 1 2013,-8 5 0,0 0 0,-3 0 0,-1 0 0,2 0 0,-2 0 0,-11 0 0,1 0 0,17 0 0,2 0 0,-6 0 0,-1 0 0,-6 0 0,2 0 0,17 0 0,0 0 0,-18 0 0,0 0 0,12 0 0,1 0 0,-6 0 0,-3 0 0,-5 0 0,-1 0 0,6 0 0,-1 0 0,-4 0 0,-1 0-249,0 0 0,0 0 249,0 0 0,-3 0 0,-12 0 0,-1 0 263,-1 0 0,-2 0-263,-5 0 0,-1 0 0,1 0 0,-1 0 0,36 0 0,12 0 0,-12 0 0,-29 0 0,1 0-451,-7 0 1,2 0 450,18 0 0,2 0 0,-12 0 0,0 0 0,11 0 0,3 0 162,-2 0 0,1 0-162,0 0 0,2 0 0,6 0 0,1 0 0,7 0 0,-1 0 0,-11 0 0,-2 0 0,5 0 0,0 0 0,-8 0 0,1 0 0,1 0 0,0 0 0,-6 0 0,-2 0 0,5 0 0,0 0 0,-5 0 0,-1 0 421,-12 0 0,0 0-421,3 0 0,-3 0 509,15 0-509,0 0 998,0 0-998,-27 0 1698,-2 0-1698,-25 0 529,1 0-529,-2 0 0,-5 0 0,13-5 0,-5 4 0,46-5 0,30 6-525,-40 0 0,2 0 525,10 0 0,0 0 0,-7 1 0,-2-2 0,34-7 0,-14 6 0,-27-5 0,-28 7 0,14 0 0,-13 0 0,-4 0 0,-9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1:42.2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24575,'2602'0'0,"-2192"27"0,5 2 0,2-30 0,-162-1 0,1422 2-1365,-1659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2:40.4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1 24575,'-1'0'0,"1"0"0,0 0 0,0 0 0,0 0 0,0 1 0,0-1 0,0 0 0,-1 0 0,1 0 0,0 0 0,0 1 0,0-1 0,0 0 0,0 0 0,0 0 0,0 0 0,0 1 0,0-1 0,0 0 0,0 0 0,0 0 0,0 1 0,0-1 0,0 0 0,0 0 0,0 0 0,0 1 0,0-1 0,0 0 0,0 0 0,0 0 0,0 1 0,0-1 0,1 0 0,-1 0 0,0 0 0,0 0 0,0 0 0,0 1 0,0-1 0,0 0 0,1 0 0,-1 0 0,0 0 0,0 0 0,0 0 0,0 0 0,1 1 0,-1-1 0,0 0 0,0 0 0,0 0 0,1 0 0,-1 0 0,0 0 0,0 0 0,0 0 0,1 0 0,-1 0 0,0 0 0,22 2 0,-19-1 0,469 7 11,-296-9-326,2406 1-1699,-2483 4 2736,136 24 0,2 1 152,550-18-874,-493-14 0,2548 3-4858,-2776 0 1525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2:42.8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24575,'4'2'0,"0"1"0,0-2 0,1 1 0,-1 0 0,1-1 0,-1 0 0,1 0 0,-1 0 0,1-1 0,0 0 0,0 0 0,-1 0 0,7-1 0,8 1 0,671 6-764,-434-7 596,2806 0-1137,-1772 37 265,-1004-24 971,519-5 2717,-469-9-1950,1223 2-698,-1426-6 0,150-26 0,-260 29 0,99-8-15,193 8-1,-179 5-1318,-85-2-5492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2:45.5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 24575,'209'0'0,"-5"0"0,69 0-546,61 0-1654,14384 0 4946,-14706 0-2681,5 0-780,31-3 0,-31-1-6111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2:50.5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24575,'4881'0'0,"-4117"9"-613,-116-1 131,330-7-701,-950-2-4730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1:15:16.8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87 24575,'498'-32'-111,"-388"29"-324,1131-17 134,16 20 927,-465 2-405,-251-1-483,591-3-558,-1063 2 809,95-3-4,-125 1 15,-1-2 0,40-10 0,-49 5-1181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2:53.0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 24575,'6643'0'0,"-6557"-3"-1365,-60-1-5461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2:54.6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24575,'3462'0'0,"-3117"18"0,3 1 0,1490-19 258,-768-1-1881,-1021 1-5203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5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2314 77 24575,'-939'0'0,"914"2"0,1 0 0,-1 2 0,-26 7 0,-17 3 0,-9-4 0,-146 1 0,203-11 0,0 1 0,1 2 0,-1 0 0,-22 7 0,-76 29 0,-1 0 0,112-37 0,-20 5 0,0-1 0,-1 0 0,-41 1 0,-63 6 0,117-11 0,8-1 0,1 1 0,-1-1 0,1 2 0,0-1 0,-1 0 0,1 1 0,1 0 0,-1 1 0,-10 7 0,-1 3 0,-25 27 0,9-8 0,29-30 0,1 1 0,-1-1 0,1 1 0,0 0 0,1 0 0,-1 0 0,1 1 0,0-1 0,0 1 0,0-1 0,-2 10 0,1 0 0,1-1 0,0 27 0,-1 6 0,0-23 0,0-6 0,1 0 0,0 0 0,1 0 0,2 0 0,-1 0 0,5 22 0,-5-36 0,1-1 0,0 1 0,0 0 0,1-1 0,-1 1 0,0 0 0,1-1 0,0 0 0,-1 1 0,1-1 0,0 0 0,0 0 0,0 0 0,1 0 0,-1 0 0,0 0 0,1-1 0,-1 1 0,1-1 0,-1 0 0,5 2 0,3 0 0,1-1 0,0 0 0,0 0 0,16 0 0,-16-2 0,1 1 0,-1 1 0,14 3 0,106 50 0,-94-38 0,0-1 0,48 14 0,262 48 0,-57-45 0,3-24 0,14 2 0,314 10 0,-3-22 0,-232 0 0,3273 1 0,-3645-1 0,0 0 0,0 0 0,0-1 0,0-1 0,0 0 0,-1-1 0,17-6 0,-10 0 0,0 0 0,-1-1 0,30-23 0,-39 26 0,26-18 0,48-47 0,-76 64 0,1 0 0,-1 0 0,-1-1 0,1 0 0,-2-1 0,1 1 0,-2-1 0,1 0 0,-1-1 0,4-17 0,-7 21 0,-2 0 0,1-1 0,-1 1 0,0 0 0,-1-1 0,0 1 0,0 0 0,-1-1 0,0 1 0,0 0 0,-1 0 0,0 1 0,0-1 0,-1 0 0,0 1 0,0 0 0,-1 0 0,-8-9 0,-2-2 0,-1 1 0,0 0 0,-2 1 0,0 0 0,-28-17 0,25 20 0,0 2 0,-1 0 0,-1 1 0,0 1 0,0 2 0,-38-9 0,-150-12 0,-587 12-696,630 18 636,-2498 3 749,2064-6-622,581 2-67,1-2 0,0-1 0,0-1 0,0 0 0,0-1 0,0-2 0,1 0 0,-24-10 0,-26-16 0,2-3 0,-120-83 0,32 16-1365,134 89-5461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0:50:3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451 302 24575,'-7'0'0,"-2"0"0,1 0 0,0 0 0,-2 0 0,2 0 0,-4 0 0,4 0 0,0 0 0,5 0 0,-8 0 0,1 0 0,-7 0 0,-7 5 0,5-4 0,-4 7 0,8-7 0,-2 5 0,2-1 0,-4-1 0,3 4 0,-1-4 0,5 2 0,0-3 0,3 4 0,-4-5 0,-7 6 0,1-7 0,-5 8 0,5-8 0,2 4 0,3-2 0,7-4 0,6-2 0,11-5 0,13-2 0,4 0 0,14 1 0,1-1 0,4 4 0,9-4 0,-3 2 0,6-3 0,-4 3 0,-1-2 0,-4 8 0,3-3 0,-2 5 0,18 0 0,9 0 0,18 0 0,-42 0 0,1 0 0,3 3 0,2 0 0,1 0 0,1 1 0,1 4 0,1 0 0,-3-1 0,0 0 0,-4 1 0,-1 1 0,-3 0 0,-3-1 0,35 7 0,-14 5 0,-3-7 0,-5 2 0,8-9 0,5 4 0,3-9 0,13 4 0,0-5 0,2 0 0,-7 0 0,-3 0 0,-6 0 0,2 0 0,-6 0 0,-3 0 0,-8 0 0,4 0 0,-3 0 0,5 0 0,7 0 0,-6 0 0,10 0 0,-9 0 0,9 0 0,-7-4 0,16-3 0,5 1 0,-43 0 0,3 0 0,7 2 0,2 0 0,-3-3 0,2 0 0,8 2 0,1-1 0,-4-1 0,-2 1 0,2 3 0,-1 1 0,-7-1 0,-2 0 0,-4 0 0,-2 1 0,38 1 0,-12-8 0,0 7 0,0-7 0,8-3 0,14-2 0,-48 3 0,2 0 0,5 3 0,1-1 0,0-2 0,0-1 0,0 1 0,-1 0 0,-3-1 0,0-1 0,1-2 0,0-1 0,-7 3 0,0 0 0,49-12 0,-10 7 0,-9 7 0,-3-1 0,-7 0 0,7 2 0,1 3 0,9 3 0,12 2 0,-46 0 0,1 0 0,6 1 0,0-1 0,0-2 0,0 0 0,0 1 0,-1 0 0,-5-1 0,-2 0 0,37 0 0,-14 3 0,-15 1 0,-4 0 0,-1 0 0,-5 0 0,1 0 0,-3 6 0,-4 5 0,-6 2 0,-4 6 0,-3-4 0,-2 9 0,-2-4 0,-2 4 0,-8-5 0,-6-1 0,-5 1 0,-4 0 0,0-1 0,0-2 0,0-1 0,0-4 0,0 0 0,0-2 0,0 2 0,0 0 0,0 3 0,0 0 0,0-3 0,0 3 0,0-3 0,0 4 0,0 0 0,0 2 0,0 2 0,0 6 0,0 13 0,0 13 0,0 12 0,0-12 0,0-4 0,0-26 0,0-7 0,0-10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0:53:34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24575,'28'0'0,"36"0"0,19 0 0,-16 0 0,5 0 0,7 0 0,2 0 0,1 0 0,2 0 0,-17 0 0,2 0 0,-3 0 0,18 0 0,-1 0 0,4 0 0,-2 0 0,-20 0 0,-4 0 0,36 0 0,-37 1 0,-11 2 0,-10 1 0,-1 2 0,16 1 0,34 7 0,-30-10 0,5 1 0,23 3 0,7 1 0,-21-5 0,2-1 0,2 0-218,6 0 0,2 0 0,-1 0 218,-5 1 0,-2 1 0,1-1 0,7-3 0,1-1 0,-4 0 0,15 3 0,-2 0 0,6-3 0,-3 0 0,-18-1 0,-4 2 0,-10 1 0,-2 1 0,-5-3 0,-1 1 0,-5 3 0,0 1 0,1-4 0,0 1 327,3 2 0,0 0-327,2-2 0,4 0 0,22 1 0,5-1 0,4-1 0,2-1 0,-27 0 0,2 0 0,-1 0 0,0 0 0,0 0 0,-2 0 0,23 0 0,-4 0 0,-8 0 0,-4 0 0,-13 0 0,-5 0 0,19 0 0,-26 0 0,-18 0 0,-7 0 0,-3 0 0,2 0 0,2 0 0,16 0 0,32 0 0,-22 0 0,4 0 0,13 1 0,4-2 0,8-2 0,2 0 0,-3 1 0,-1 0 0,-5-3 0,-4 0 0,-13 4 0,-5-1 0,14 0 0,-28 2 0,-25 0 0,-6 0 0,-6 0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0:53:38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11536 1190 24575,'0'-8'0,"0"-29"0,-12-28 0,-2-24 0,-9-7 0,-1 27 0,4 27 0,-1 21 0,3 13 0,-19 1 0,-42-23 0,12 5 0,-10-3 0,10 0 0,-6-3 0,-3 0-447,5 3 0,-4 0 0,-1-1 0,-2 2 447,-2 2 0,-1 0 0,-2 1 0,-1 0 0,-3-1 0,-2 1 0,-1 0 0,0 2 0,0 4 0,0 1 0,0 2 0,0 0 0,0-1 0,1 0 0,0 0 0,0 2 0,2 0 0,1 1 0,0 0 0,2 0 0,7 1 0,2 1 0,1 0 0,3 1 0,-11 0 0,2 1 0,6 1 0,-7 0 0,8 2 0,19 3 0,6 2 0,-11 1 0,27 0 0,-3 0 1788,-45 0-1788,17 0 0,-8 0 0,2 0 0,-6 0 0,-3 0-492,-12 3 1,-4 0-1,-2 3 492,18 1 0,-2 1 0,-1 2 0,-1 0 0,-3 2 0,-2 0 0,1 2 0,0 0 0,-1 1 0,1 2 0,1-1 0,1 0 0,6-1 0,2 0 0,1-1 0,1-2 0,-17 3 0,2-3 0,6-1 0,-11 0 0,9-2 0,19-3 0,8-3 0,-5-3 0,29 0 0,20 0 0,4 0 1475,3 0-1475,-2 0 0,-25 0 0,-13 5 0,-8 1 0,-9-1 0,-8 3 0,-6-1 0,-18 1 0,-4-2-198,28-3 1,-1 0-1,-1-1 198,2 1 0,0 0 0,0-1 0,2-1 0,2-1 0,-1 1 0,-31 2 0,3-1 0,19-1 0,5-2 0,11 1 0,6 0 0,-19 0 0,34 0 0,13 0 0,4 0 593,-13 0-593,-26 4 0,-28 8 0,31-4 0,-3 2 0,-6 4 0,-2-1 0,-17-1 0,-2-1 0,11 0 0,0-2 0,-16-4 0,0-2 0,9 1 0,3-2 0,7-2 0,2 0 0,2 0 0,5 0 0,-22 0 0,20 0 0,18 0 0,4 0 0,-5 0 0,-4 0 0,-13 0 0,-1 0 0,-19 0 0,-4 0 0,40 0 0,-2 0 0,1-1 0,0 2 0,-8 1 0,0 3 0,4 1 0,0 3 0,1 5 0,2 4 0,8 0 0,2 3 0,-36 35 0,43-20 0,3 4 0,-3 10 0,3 4 0,0 11 0,2 6 0,6-12 0,-1 4 0,2 0 0,-2 20 0,2 2 0,1-16 0,0 1 0,2-2 0,0 14 0,2-5 0,0-6 0,2-5 0,-5 26 0,13-44 0,3-30 0,7-13 0,-2-6 0,3-1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06:29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24575,'-3'-5'0,"13"1"0,8 4 0,57 0 0,24 0 0,-25 0 0,5 1 0,6 5 0,0 0 0,-5-3 0,-2 0 0,-3 5 0,-4 0 0,-18-4 0,-4 0 0,46 6 0,-6 2 0,-28-6 0,4 0 0,-1 1 0,2-1 0,15 2 0,1-1 0,-11-2 0,-1 1 0,8-1 0,-3 0 0,-21-3 0,-4 0 0,40 5 0,-43-6 0,-17 4 0,-5-4 0,17 5 0,46 10 0,-22-8 0,8-1 0,-9 1 0,5-1 0,1 0-273,6-1 0,2 0 0,1-1 273,5 1 0,2 0 0,-2 0 0,-7-3 0,0 1 0,-1-1 0,2 3 0,0-1 0,-5-1 0,13-2 0,-5-2 0,-7 4 0,-5-1 0,19-3 0,-36 0 0,-19 0 0,-12 0 819,-3 0-819,8 0 0,31 0 0,-9 0 0,5 0 0,23 0 0,5 0 0,9 0 0,4 0 0,-19-2 0,3-1 0,-4 0 0,11 0 0,-3-2 0,6-2 0,-8-1 0,5-4 0,-27 5 0,-31 3 0,-16 2 0,-10 0 0,-2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06:37.54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2130 1 24575,'-85'0'0,"25"2"0,-7 5 0,2 5 0,-6 4 0,-1 1-335,1 1 0,-1 1 0,1 4 335,-2 6 0,1 5 0,5-1 0,-13 7 0,7-1 164,14-3 1,6-2-165,-11 9 167,29-9-167,15-13 0,6 2 0,-1 0 509,0 4-509,-13 9 0,-14 18 0,7-8 0,-6 5 0,-15 13 0,-5 6-281,12-5 0,-1 5 0,0-1 281,3-6 0,-1-1 0,2 1 0,-1 5 0,1 2 0,5-6 0,-1 4 0,5-6 0,7-8 0,5-5 0,0 4 0,19-19 0,3-12 0,3 4 843,0 1-843,3 6 0,7-2 0,-1 4 0,10-2 0,-3 1 0,4-4 0,3-1 0,3-4 0,3-1 0,-2-6 0,2-6 0,0 0 0,5-4 0,0 6 0,0 2 0,-3 4 0,-2-1 0,1 1 0,-5-1 0,-2 0 0,-4-1 0,1-4 0,2-2 0,0-5 0,-1-1 0,-2-3 0,-2 3 0,-1-5 0,-3 3 0,-4-4 0,-3 0 0,-2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18:59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7465 0 24575,'-96'4'0,"-1"0"0,1 0 0,-1 0 0,0 0 0,1 0 0,-1 0 0,1 0 0,-1 0 0,0 0 0,1-1 0,-1 1 0,1 0 0,-1 0 0,1 0 0,-1 0 0,0 0 0,1 0 0,-1 0 0,1 0 0,-1 0 0,1 0 0,-1-1 0,0 1 0,1 0 0,-1 0 0,1 0 0,-1 0 0,0 0 0,-9-1 0,-3 0 0,-3-2 0,-1 1 0,-2-2 0,0 1 0,0-1 0,0 0 0,1 0 0,2 0 0,1 0 0,3 1 0,3 0 0,4 1 0,4 1 0,4 0 0,6 1 0,5 2 0,7 0 0,6 2 0,8 1 0,8 2 0,-56 26 0,30 5 0,20-7 0,-1-3 0,9 18 0,25-20 0,-34 25 0,18-12 0,2-18 0,-1 10 0,28-23 0,-8 4 0,7-2 0,3-3 0,1 3 0,6-4 0,4-1 0,0 13 0,-15 17 0,11 2 0,-47 29 0,15 0-406,3-29 1,-3 1 405,5 3 0,1 0 0,-4-5 0,-1 0 0,3 0 0,1 1 0,-4 3 0,1 1 0,3-3 0,1-1 0,-4 4 0,-1 0 0,3-1 0,1 1 0,-5 8 0,0 0 0,5-6 0,1 1 0,-2 16 0,-1-1 0,2-20 0,0 0 0,-2 22 0,1-3 0,-13 5 0,19-12 0,2-2 0,-3-9 0,-1 36 0,4-40 0,9 3 0,-15 21 0,22-28 0,-14 8 0,-1 6-103,6 36 103,-11-28 0,-2 3-885,10 3 0,3 4 885,-11 13 0,-1-1 0,7-17 0,1 0 0,-2 22 0,-1 2 0,1-11 0,1-1 0,3 8 0,1 2-1071,-5 12 1,0 0 1070,4-11 0,1-4 0,0-12 0,1-3-568,1 4 1,-1-2 567,2-10 0,-1 1 0,-2 14 0,0 2 0,4-1 0,2 1 0,1 5 0,1-1 0,4-12 0,2 0 0,3 13 0,0-1 0,-4-11 0,0-1 0,4-2 0,2 0 0,-1 1 0,0-5 491,0 14-491,4-20 0,1-4 0,3-8 0,11 50 0,8-8 125,-7-35 1,1 3-126,6 16 0,4 3 0,7-3 0,2 0-46,2 6 1,1 3 45,-12-19 0,2 1 0,1-2 0,20 23 0,-1-3 0,-11-1 0,1-4-81,5-10 1,1-4 80,-5-6 0,0-2 0,0-2 0,0-2-213,-1-4 1,-1-1 212,1 5 0,-5-5 1186,3-7-1186,33 28 0,-26-38 842,-6 2 1,4 2-843,41 10 0,-32-15 0,4 1 144,7-3 0,1-3-144,0-6 0,2-3-740,17 7 1,4-4 739,0-11 0,3-3 0,-25 3 0,3 2 0,5-2 0,5-2 0,7-1 0,2-1 0,-3 1 0,-11 0 0,-2 0 0,0 0 0,4 0-997,12 0 0,4 0 1,1 0-1,-3 0 997,-11 0 0,-1 0 0,-1 0 0,0 0 0,-1 0 0,0 0 0,-1 0 0,2 0 0,3 0 0,0 0 0,0 0 0,2 0 0,4 0 0,1 0 0,0 0 0,0 0-744,1 0 1,0 0 0,0 0 0,-1 0 743,-2 0 0,1 0 0,-2 0 0,1 0 0,-2 0 0,0 0 0,0 0 0,1 0 0,2 0 0,1 0 0,-1 0 0,-2 0-447,-9 0 0,-2 0 1,1 0-1,1 0 447,13 0 0,3 0 0,0 0 0,-3 0 0,-9 0 0,-3 0 0,0 0 0,1 0 0,6 0 0,0 0 0,1 0 0,-1 0 0,-6 0 0,-2 0 0,1 0 0,0 0 0,2 0 0,1 0 0,0 0 0,0 0 0,-3 0 0,0 0 0,0 0 0,0 0-208,0 0 1,0 0 0,1 0-1,-2 0 208,21 0 0,0 0 0,0 0 0,-22 0 0,1 0 0,-1 0 0,0 0 0,19 0 0,-2 0 0,2 0 0,-15 0 0,1 0 0,1 0 0,-2 0 0,20 0 0,-1 0 0,0 0 0,0 0 0,-1 0 0,-1 0 199,-8 0 1,-2 0 0,-1 0-200,-3 0 0,-1 0 0,-3 0 459,-11 0 0,-2 0 0,1 0-459,2 0 0,2 0 0,-3 0 0,17 1 0,-2-2 967,1-3 0,-3-2-967,-13-3 0,-3-2 1227,-7-1 1,-1 0-1228,-6 2 0,-2 0 0,38-6 2814,-4 14-2814,-28-11 2329,-16 11-2329,-18-3 1538,-11 5-1538,0 0 740,12 0-740,-5-4 6,10-2-6,-8 1 0,8 0 0,-5 5 0,1 0 0,3 0 0,-9 0 0,32 0 0,-2 0 0,4 0 0,9 0-1134,13 0 1,5 0 1133,14 0 0,3 0 0,3 0 0,1 0-790,-30 0 0,2 0 0,-3 0 790,18 0 0,0 0 0,13 0 0,-4 0-142,-39 1 1,-4-2 141,41-4 0,-68-1 0,-2-17 1937,-13 6-1937,-3-32 654,-3 16 0,-4-1 0,0 17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19:01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1 445 24575,'64'-71'0,"-26"30"0,3 6 0,32 5-880,-26 2 1,3 1 879,-1 14 0,3 2-1017,11-13 0,6-3 1017,19 1 0,4 3-664,0 8 0,2 1 664,-29-1 0,1-2 0,0 4 0,3 10 0,1 4 0,-1-1 0,24-6 0,1 1 0,-21 4 0,4 2 0,-1-1-786,-5 0 0,1 0 1,0 0 785,4 0 0,1 0 0,-1 0 0,-3 0 0,-1 0 0,-2 0-451,30 0 1,-2 0 450,-7 0 0,-3 0 0,-13-1 0,0 2 0,13 14 0,0 3 0,-4-5 0,0 4 0,-18 5 0,1 4 0,-2-2 0,12 0 0,0 0 0,20 11 0,-8 0 685,-13-5-685,-10 16 0,-1 5 0,-23-21 0,-2 2 335,19 24 1,3 3-336,1-11 0,1-4 0,-11-11 0,0 1 0,6 10 0,2-3 0,-9-19 0,1 1 0,10 19 0,0 2 0,-3-16 0,-4 0 0,-14 6 0,0 1 0,20 4 0,3-1 0,-15-7 0,1 1 0,24 20 0,4 0 0,-11-16 0,-2 0 0,-3 13 0,0 1 0,3-14 0,-2-4 0,-16-1 0,-1 0 947,11 7 1,0-3-948,15 5 0,-26-1 0,-1 1 0,29 20 0,-14-4 0,2 6 1901,-24-35-1901,-4 3 951,-12-13-951,-5-3 1575,7 37-1575,3-1 701,10 14-701,5-8 0,15-4-464,9 7 464,1 7 0,-20-30 0,-2-2 0,-6 3 0,30 7 0,-57-34 0,9 1 0,-17-6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1:15:17.8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 24575,'26'-4'0,"0"2"0,0 0 0,28 3 0,-12-1 0,3055 7-103,-2792-7-1159,-261 0-5564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35:46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24575,'99'-1'0,"-1"0"0,1 0 0,-1 0 0,1 0 0,-1 0 0,1 0 0,-1 0 0,1 0 0,-1 0 0,1-1 0,-1 1 0,1 0 0,-1 0 0,1 0 0,-1 0 0,1 0 0,-1 0 0,1 0 0,-1 0 0,1 0 0,-1 0 0,1 0 0,-1 0 0,1 0 0,-1 0 0,1-1 0,-1 1 0,1 0 0,-1 0 0,1 0 0,-1 0 0,1 0 0,-1 0 0,1 0 0,-1 0 0,1 0 0,-1 0 0,1 0 0,-1 0 0,1 0 0,-1-1 0,1 1 0,5 0 0,2 0 0,1 0 0,0-1 0,2 1 0,0 0 0,0 0 0,0-1 0,1 1 0,0-1 0,-1 1 0,0 0 0,-1-1 0,0 1 0,-2 0 0,0-1 0,-2 1 0,-1 0 0,-1 0 0,-2-1 0,-2 1 0,-3 0 0,-1 0 0,-3 0 0,-2 0 0,-3 0 0,-3 0 0,-2 0 0,-4 1 0,-4-1 0,-2 1 0,-5-1 0,-3 1-1262,62-1 1,-11 1-1,-11 0 1,-9 0-1,-9 0 1,-9 1-1,-7-1 1262,27 0 0,-14 0 0,3 0 0,-6 0 1109,-26 0 0,-6 0-1109,26 0 1420,6 0-1420,-38 0 0,2-5 0,6 4 4982,-24-3-4982,39 4 0,-3 0 0,25 0-387,-36 0 1,1 0 386,7 0 0,-1 0 0,33 0-244,-34 0 0,-1 0 244,18 0 0,10 0 0,-37 0 0,32-9 0,-42 7 959,29-7-959,1 9 0,-17 0 0,3 0-269,0 0 1,4 0 268,15 0 0,1 0 0,-12 0 0,-2 0 0,1 0 0,1 0 0,5 0 0,-1 0 0,26 0 0,-27 0 0,-1 0 0,28 0 0,-33 0 0,1 0 0,7 0 0,0 0 0,-5 0 0,2 0 0,4 0 0,0 0 0,-2 0 0,1 0-765,9 0 0,0 0 765,-5 0 0,1 0 0,19 0 0,-2 0 0,-25 0 0,-2 0 0,12 0 0,-1 0-536,-11 0 0,-1 0 536,7 0 0,0 0 0,1 0 0,-1 0 0,1 0 0,-1 0 0,-8 0 0,2 0 0,12 0 0,-1 0 0,-16 0 0,-2 0 0,12 0 0,-1 0-156,-12 0 1,-3 0 155,38 0 0,-4 0 0,0 0 0,3 0 0,-37 0 0,3 0 53,12 0 1,1 0-54,-10 0 0,-2 0 0,-2 0 0,-1 0 999,44 0-999,-8 0 0,-22 0 0,5 0-268,5 0 0,2 0 268,7 0 0,-1 0 0,-6 0 0,-1 0 0,-1 0 0,-1 0-18,-12 0 1,-4 0 17,30 0 806,-30 0-806,-34 0 107,-5 0 0,-11 0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35:52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24575,'0'-14'0,"4"4"0,1-4 0,9 8 0,9-9 0,6 12 0,22-8 0,32 11 0,-31 0 0,1 0-281,-1 0 0,0 0 281,5 0 0,-3 0 0,19 0 0,-18 0 0,1 0 0,20 0 0,7 0 0,-32 0 0,-22 0 0,-2 0 0,-11 0 0,2 0 562,19 0-562,10 0 0,22 0 0,14 0 0,-33 0 0,27 0 0,-30 0 0,8 0 0,10 0 0,-24 0 0,-2 0 0,-17 0 0,-13 0 0,5 0 0,1 0 0,0 0 0,12 0 0,-10 0 0,10 0 0,-12 0 0,-1 0 0,-4 0 0,4 0 0,-4 0 0,9 0 0,-4 0 0,12 0 0,2 0 0,-4 0 0,9 0 0,-17 0 0,32 0 0,-24 0 0,16 0 0,-21 0 0,-5 0 0,3 0 0,-7 0 0,3 0 0,7 0 0,4 0 0,12 0 0,-8 0 0,6 0 0,9 0 0,-12 0 0,32 0 0,-39 0 0,24 0 0,-6 0 0,-14 0 0,11 0 0,-25 0 0,4 0 0,8 0 0,-5 0 0,1 0 0,3 0 0,-13 0 0,20 0 0,-20 0 0,9 0 0,0 0 0,-9 0 0,20 0 0,-8 0 0,12 0 0,0 0 0,0 0 0,-7 0 0,19 0 0,-17 0 0,12 0 0,5 0 0,-2 0 0,7 0 0,-2 0 0,-1 0 0,-19 0 0,32 0 0,-39 0 0,24 0 0,-28 0 0,6 0 0,-7 0 0,-5 0 0,20 0 0,6 0 0,8 0 0,2 0 0,14 0 0,-6 0 0,24 0 0,14 0 0,-21 0 0,-1 0 0,-12 0 0,-16 0 0,0 0 0,2 0 0,-28 0 0,29 0 0,-18 0 0,12 0 0,5 0 0,-24 0 0,24 0 0,-28 0 0,14 0 0,-13 0 0,21 0 0,-12 0 0,7 0 0,26 0 0,-14 0 0,47 0 0,-24 0-386,-19 0 1,3 0 385,33 0 0,-39 0 0,-1 0 0,33 0 0,-29 0 0,12 0 0,-12 0 0,15 0 0,-14 0 0,10 0 771,-24 0-771,24 0 0,-10 0 0,0 0 0,10 0 0,-32-4 0,8 3 0,-22-3 0,1 4 0,3 0 0,-2 0 0,2 0 0,-3 0 0,7 0 0,-10 0 0,9 0 0,-11 0 0,0 0 0,-1 0 0,-4 0 0,4-5 0,-4 4 0,9-3 0,4 4 0,-2 0 0,28 0 0,-16 0 0,18 0 0,-14 0 0,14 0 0,-10 0 0,10 0 0,-22 0 0,20 0 0,-16 0 0,18 0 0,0 0 0,-22 0 0,19 0 0,-31 0 0,18 0 0,-14 0 0,14 0 0,-14 0 0,7 0 0,-9 0 0,-4 0 0,11 0 0,-1 0 0,12 0 0,14 0 0,4 0 0,0 0 0,10 0 0,-10 0 0,28 0 0,-11 0 0,-3 0 0,-4 0 0,4 0 0,3 0 0,26 0 0,-26 0 0,-3 0 0,-4 0 0,-2 0 0,-6 0 0,-9 0 0,-14 0 0,-21 0 0,8 0 0,-11 0 0,4 0 0,-3 0 0,3 0 0,8 0 0,-5 0 0,6 0 0,17 0 0,-12 0 0,16 0 0,19 0 0,-13 0 0,47 0 0,-10 0-706,0 0 706,-32 0 0,1 0 0,34 0 0,-26 0 0,1 0 0,25 0 0,-27 0 0,0 0 0,27 0 0,-26 0 0,1 0-552,-13 0 0,0 0 552,20 0 0,-1 0 0,-16 0 0,-2 0 0,12 0 0,-1 0 0,-13 0 0,-1 0 0,7 0 0,1 0-232,-5 0 0,-2 0 232,0 0 0,-1 0 0,47 0 0,-39 0 0,8 0 650,-29 0-650,0 0 1115,14 0-1115,4 0 0,28 0 0,-11 0 0,11 0 0,0 0 0,-11 0 0,11 0 0,-14 0 509,-14 0-509,10 0 0,-10 0 0,-8 0 0,16 0 0,-16 0 0,22 0 0,-14 0 0,-4 0 0,0 0 0,-11 0 0,4 0 0,-17-4 0,-12 3 0,11-4 0,-9 5 0,18 0 0,8 0 0,26 0 0,18 0-515,-38 0 1,3 0 514,5 0 0,0 0 0,-4 0 0,-1 0 0,6 0 0,-1 0 0,29 0 0,-17 0 0,-4 0 0,-24 0 0,-2 0 0,-17 0 1029,-1 0-1029,-8 0 0,9 0 0,-12 0 0,4 0 0,-4 0 0,0 0 0,-6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44:41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24575,'93'-1'0,"1"0"0,-1-1 0,0 1 0,0 0 0,1 0 0,-1-1 0,0 1 0,1 0 0,-1 0 0,0-1 0,0 1 0,11 0 0,1-1 0,1 1 0,-3-1 0,-2 0 0,-4 1 0,-5 0 0,-7 0 0,-9 0 0,16 1 0,-10 0 0,-10 0 0,-9 0-625,0 0 0,-7 0 625,16 0 0,-8 0 0,-24 0 408,3 0-408,7 0 207,-30 0-207,28 0 0,-35 0 0,9 0 635,-12 0-635,11 0 0,-8 0 0,35 0 0,-27 0 0,42 0 0,-30 0 0,6 0 0,-17 0 0,-8-4 0,8-3 0,22 2 0,25-1 0,17 6-390,-36 0 1,1 0 389,0 0 0,-1 0 0,36 0-175,11 0 175,-38 0 0,20 0 0,-10 0 0,3 0 0,25 0 0,-24 0 0,10 0 0,14 0-511,-45 0 0,0 0 511,7 1 0,1-2 0,-2-3 0,-1-1-134,-6 4 1,-2 0 133,38-8 721,-18 9-721,-18 0 171,-22 0-171,-2 0 1056,-7 0-1056,-5 0 295,11 0-295,-14 0 0,22 0 0,-21 0 0,9 0 0,-17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44:46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24575,'14'0'0,"9"0"0,6 0 0,36 0 0,8 0 0,-10 0 0,3 0-277,-11 0 0,-2 0 277,-2 0 0,-1 0 0,29 0 0,-10 0 137,-11 0-137,0 0 0,-23 0 0,-14 0 0,14 0 0,-18 0 417,9 0-417,-3 0 0,6 0 0,8 0 0,0 0 0,0 0 0,14 0 0,-10 0 0,2 0 0,-8 0 0,-18 0 0,9 0 0,-10 0 0,3 0 0,-4 0 0,11 0 0,-9 0 0,18 0 0,-14 0 0,7 0 0,-9 0 0,-4 0 0,11 0 0,-13 0 0,9 0 0,14 0 0,6 0 0,13 0 0,10 0 0,-10 0 0,42 0-842,-7 0 842,-33 0 0,1 0 0,-7 0 0,-1 0 0,36 0-179,-3 0 179,-14 0 0,-14 0 0,-12 0 0,-20 0 0,-9 0 834,8 0-834,-5 0 187,32 0-187,-24 0 0,52 0 0,-12 0 0,-17 0 0,5 0-281,12 0 1,-1 0 280,15 0 0,-24 0 0,-2 0 0,16 0 0,18 0 0,-1 0 0,12 0 0,-48 0 0,42 0 0,-42 0 0,33 0 0,0 0 0,-11 0-263,-16 0 0,0 0 263,20 0 0,7 0 0,-18 0 546,-10 0-546,-8 0 0,16 0 0,-30 0 541,18 0-541,-14 0 0,0 0 0,0 0 0,28 0 0,-7 0 0,40 0-592,-49 0 1,2 0 591,7 0 0,3 0 0,12 0 0,1 0 0,-7 0 0,2 0-857,11 0 1,1 0 856,-5 0 0,-1 0 0,-1 0 0,2 0 0,14 0 0,-2 0 0,-25 0 0,0 0-469,10 0 1,-1 0 468,-14 0 0,-1 0 0,1 0 0,2 0 0,13 0 0,1 0 0,-5 0 0,-1 0 0,4 0 0,3 0-890,4 0 1,3 0 889,1 0 0,2 0-499,-16 0 0,2 0 1,1 0 498,-1 0 0,0 0 0,2 0 0,8 0 0,1 0 0,-1 0 0,-8 0 0,-1 0 0,2 0 0,6 0 0,1 0 0,-2 0 0,-10 0 0,-3 0 0,0 0-1,26 0 0,-1 0 1,-10 0 0,-1 0 0,-6 0 0,-1 0 0,-6 0 0,2 0 0,20 0 0,0 0 0,-19 0 0,0 0 0,5 0 0,-1 0 28,-16 0 1,-1 0-29,0 0 0,1 0 0,-7 0 0,2 0 0,18 0 0,1 0 0,-11 0 0,0 0 0,5 0 0,1 0 0,-2 0 0,-1 0 0,-5 0 0,0 0 196,14 0 1,1 0-197,1 0 0,1 0 0,-1 0 0,0 0 0,7 0 0,-2 0 0,-12 0 0,0 0 0,5 0 0,1 0 0,0 0 0,-1 0 0,-4 0 0,-2 0 1135,-14 0 0,-2 0-1135,43 0 0,-25 0 0,3 0 0,11 0 0,0 0 436,-33 0 1,1 0-437,1 0 0,0 0 0,5 0 0,1 0 0,7 0 0,1 0 0,3 0 0,-1 0 0,-6 0 0,1 0 0,8 0 0,-3 0 0,23 0 0,-28 0 0,3 0-154,-8 0 1,2 0 153,13 0 0,1 0 0,-7 0 0,2 0-152,18 0 1,2 0 151,-11 0 0,-2 0 0,0 0 0,-1 0-343,-2 0 1,-3 0 342,-18 0 0,0 0 0,13 0 0,-1 0 0,-11 0 0,-2 0 256,1 0 1,-3 0-257,34 0 0,-14 0 0,14 0 0,-11 0 1152,-3 0-1152,-9 0 1871,-7 0-1871,-3 0 1113,-7 0-1113,-8 0 163,-14 0-163,14 0 0,-13 0 0,13 0 0,-6 0 0,36 0 0,7 0 0,-9 0 0,4 0-776,0 0 1,2 0 775,6 0 0,1 0 0,4 0 0,1 0 0,-5 0 0,-2 0 0,-12 0 0,-1 0-312,11 0 0,-5 0 312,9 0-217,22 0 217,-30 0 0,1 0 0,0 0 0,16 0 0,-26 0 0,-3 0 0,-30 0 1481,-15 0-1481,43 0 0,35 0-396,-37 0 1,4 0 395,21 0 0,3 0 0,-12 0 0,1 0 0,12 0 0,3 0 0,-1 0 0,-1 0 0,-13 0 0,-2 0 0,1 0 0,-7 0 56,4 0 1,-18 0-1,-39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44:48.9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24575,'19'0'0,"36"0"0,10 0 0,-4 0 0,7 0-2469,5 0 1,5 0 2468,-10 0 0,5 0 0,-2 0 0,23 0 0,2 0-864,-15 0 0,4 0 0,0 0 864,-8 0 0,0 0 0,2 0 0,8 0 0,2 0 0,0 0 0,3 0 0,1 0 0,-2 0 0,-7 0 0,-1 0 0,-2 0-111,-3 0 1,-2 0-1,-1 0 111,26 0 0,-4 0-479,-13 0 1,-4 0 478,-11 0 0,-5 0 779,-12 0 0,-3 0-779,34 0 3021,-28 0-3021,-4 0 2450,-14 0-2450,0 0 1533,14 0-1533,4 0 0,-2 0 0,5 0-888,1 0 1,4 0 887,31 0 0,6 0-1096,-30 0 1,2 0 0,1 0 1095,8 0 0,2 0 0,1 0 0,-1 0 0,0 0 0,-2 0-639,-8 0 1,-1 0 0,-2 0 638,29 0 0,-4 0-557,-19 0 1,-2 0 556,1 0 0,-3 0 452,-11 0 1,-3 0-453,-6 0 0,-4 0 2826,13 0-2826,-19 0 573,-27 0 1,-5 0-1,-6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44:52.4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0 24575,'0'30'0,"0"23"0,0-33 0,0 30 0,0-29 0,0 2 0,0-5 0,0-3 0,0 12 0,0-5 0,0 1 0,0 3 0,0-14 0,0 22 0,-4-17 0,2 33 0,-2-4 0,4-3 0,0-3 0,0-25 0,0 5 0,0-5 0,0 3 0,0-7 0,0 3 0,0 7 0,0-4 0,0 19 0,0-15 0,0 6 0,0-8 0,0-4 0,0-1 0,0 0 0,0-3 0,0 3 0,0-4 0,0 4 0,0-3 0,0 3 0,0-5 0,0 5 0,0-3 0,0 3 0,0-4 0,6 11 0,-5-8 0,5 9 0,-6 0 0,0-10 0,0 10 0,0-8 0,0-3 0,0 7 0,0-3 0,0 0 0,0-1 0,0-4 0,0 4 0,0-3 0,0-6 0,0-18 0,0 0 0,0-13 0,0 3 0,0 2 0,0-28 0,0 16 0,0-10 0,0-7 0,0 26 0,0-40 0,0 44 0,0-21 0,-5 26 0,4-12 0,-3 6 0,4-6 0,0-1 0,0 11 0,0-16 0,0 16 0,0-19 0,0 15 0,0-14 0,0-8 0,0 14 0,0-11 0,0 25 0,0 0 0,0-3 0,0 3 0,0-5 0,0 5 0,0-3 0,0 7 0,0-3 0,0 5 0,0-5 0,0 3 0,0-3 0,5-8 0,-3 9 0,12-13 0,-12 11 0,7 0 0,-5 1 0,-3 4 0,3-4 0,-4 4 0,0 0 0,0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1:47:55.9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3289 337 24575,'-56'0'0,"15"9"0,-19 6 0,-16 7 0,-14 4 0,-10 5 0,-9 3 0,-6 2 0,-3 2 0,-2 1 0,2 0 0,4-1 0,6-2 0,10-3 0,11-3 0,13-5 0,-17 8 0,17-5 0,7-1 0,-6 2 0,-18 4-656,17-8 1,-15 3-1,-13 2 1,-9 3 0,-7 1-1,-4 1 1,-1 1 0,2 0-1,5-1 1,8-1 0,10-1-1,14-2 1,16-3 0,20-3-1,21-3-834,27 25 4308,0-32-2818,0 5 1719,0 21-1719,0-16 0,6 24 0,-5-5 6784,16-4-6784,-15 25 0,9-24 0,-5 10 0,-5-14 0,9-8 0,-9 6 0,3-13 0,-4 5 0,5-8 0,4 0 0,2 1 0,-1-5 0,-6 11 0,-4-13 0,4 13 0,2-11 0,8 4 0,-3-4 0,3 4 0,-1-4 0,3 4 0,-1-4 0,-1-1 0,0 0 0,-4-3 0,36 25 0,-2-9 0,-2 1 0,4 1-864,40 2 864,-29-2 0,1 1 0,2-8 0,-1 1 0,-10 7 0,-2 0 0,34 16 0,-34-11 0,-4-2 0,-2-7 0,7 4 0,0-2 0,-16-14 0,34 10 0,-26-11 0,40-4 864,-36 7-864,35-13 0,-38 13 0,2-14 0,-8 9 0,-14-10 0,29 5 0,-26-6 0,26 0 0,-7 0 0,-10 0 0,30 7 0,-2-5 0,26 24-402,-38-19 0,2-1 402,-1 4 0,1 0 0,6 0 0,1-1 0,0-2 0,2-2-801,13 2 0,1-1 801,1-2 0,1 1 0,6 5 0,1 1 0,0-3 0,-2 0 0,-6 4 0,1 0 0,10-7 0,4 0 0,-20 1 0,2 2 0,-1-2 0,18 1 0,1 1-615,-16 3 0,2 1 0,-5-2 615,-3-3 0,0-1 0,26 6 0,2-2 0,-18-9 0,1 1-803,-2 8 0,4 4 1,-2-4 802,16-8 0,0 2 0,-17 9 0,4 5 0,-2-3 0,-3-8 0,0-2 0,-1 0 0,-3 3 0,-1 1 0,2 0 0,5-1 0,2 0 0,-1-1-650,-3-3 1,-1 0-1,1 2 650,4 5 0,1 2 0,2 1-532,7-1 0,2 1 0,-1 0 532,-4-1 0,0 1 0,2 0 0,-11-1 0,3 0 0,-1 0 0,-4-1 0,1-2 0,-5-2 0,5 2 0,0 2 0,5 1 0,1 1 0,-6-1 0,4 0 0,-4 1 0,3-1 0,15 2 0,3-1 0,0-1 0,-7-3 0,0-2 0,0 0 0,0 1 0,0 0 0,0-3 0,-3-4 0,-1-2 0,1 1 0,3 3 0,1 0 0,-2 0-232,-7-4 0,-2 0 0,-1 0 232,-4 0 0,0 0 0,-1 0 0,-1 0 0,1 0 0,-1 0 0,-3 0 0,-1 0 0,1 0 47,0 0 0,-1 0 0,1 0-47,-1 0 0,0 0 0,-1 0 0,30 0 0,-3 0 349,-13 0 1,0 0-350,11 0 0,0 0 0,-11 0 0,1 0 0,12 0 0,3 0 307,-30 0 1,2 0-1,-3 0-307,25 0 0,-1 0 0,4 0 0,0 0 0,-7 1 0,-1-2 0,2-9 0,1-2 0,-1 5 0,0-2 0,-1-9 0,0 1 0,0 9 0,-1 3 591,-11-1 0,-2 1-591,-2 2 0,-1-3 0,7-5 0,-2-2 0,-15 2 0,0-2 0,18-5 0,-1 2 0,-27 9 0,-2 1 887,6-4 1,-3 2-888,19 5 0,10-21 1866,-28 20-1866,10-19 2514,-25 22-2514,12-13 1528,-15 8-1528,0-12 273,-13 9-273,3-10 0,-17 17 0,45-16 0,-23 10 0,47-17 0,-38 5 0,38-16 0,-35 9 0,6-3 0,-2 0 0,-10 5 0,18-32 0,-41 40 0,-3-18 0,-2 14 0,-4-14 0,-2 6 0,-4-22 0,0-4 0,0-42-748,0 39 0,0-3 748,1-6 0,-2-2 0,-3-5 0,-1 1 0,1 7 0,-5 0 0,-15-9 0,-8-1-1508,-3-7 0,-7-3 1508,3 20 0,-4-3 0,-3 0-1100,-4-5 0,-3-1 0,-1 1 1100,-2-2 0,-2 1 0,0 1 0,-2 3 0,-1 1 0,-1 1 0,-3-1 0,-2 0 0,2 2 0,8 11 0,2 1 0,-2 1-615,-2-5 1,-1 0-1,2 2 615,-15-12 0,1 6-218,2 8 0,0 3 218,-1 1 0,1 3 609,11 14 0,-1 3-609,0 2 0,1 3 2739,-27-10-2739,-11 26 0,46 2 0,1 1 792,-1 6 0,-2 1-792,-17-4 0,-4 0 121,0 5 1,-2 0-122,-7 0 0,-3 0-317,17 0 1,-2 0 0,3 0 316,-11 0 0,0 0 0,12 0 0,-3 0 0,3 0 0,-10 0 0,0 0 0,10 3 0,-4 0 0,1 3-615,3 1 0,0 3 0,0-2 615,-5-2 0,0-1 0,1 1 0,-21 6 0,1-1 0,-4-5 0,0-1 0,11-5 0,0 2-418,-7 14 1,-1 0 417,1-14 0,2 2 0,6 22 0,2 0 0,12-22 0,1 0 196,-4 19 0,1 5-196,12-10 0,-1-2 0,-18 3 0,-5 0-159,0 3 1,-2-1 158,16-7 0,-2-2 0,-1-1 0,1-2 0,0 0 0,-2 1-121,-8 2 1,-1 1 0,1-1 120,9-4 0,1 0 0,-5 1 0,-3 2 0,-5 2 0,-1 0 0,5-2 0,4-4 0,4-2 0,-2 2 0,-20 8 0,-4 2 0,5-5 0,21-9 0,3-3 0,2 0-21,-27 5 1,1 0 20,-5-4 0,-1-2 0,1 1 0,3 0 0,11 0 0,-1 0 0,16 0 0,-2 0 0,3 0 0,-12 5 0,2 0 0,-9-3 0,-1-1 0,6 4 0,2 0-136,11-5 1,-1 0 135,-18 0 0,0 0 0,12 0 0,2 0 0,5 0 0,1 0 0,-3 0 0,-1 0 0,-1 0 0,-1 0 0,-2 0 0,-2 0 56,10 0 1,-3 0 0,2 0-57,-18 0 0,1 0 0,17 0 0,-2 0 0,3 0 0,-10 0 0,2 0 711,-6 0 0,3 0-711,19 0 0,2 0 0,1 0 0,-1 0 0,-6-4 0,-1-3 0,-3-4 0,-1-1 0,-5 0 0,-2-2 36,-20-8 0,2-2-36,21 1 0,2 1 0,-11 3 0,3-1 408,19-1 1,5 1-409,-32-6 2056,19 8-2056,16-5 1142,23 12-1142,6 5 0,14 1 0,4 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03:30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24575,'93'0'0,"-1"0"0,1 0 0,-1 0 0,0 0 0,1 0 0,-1 0 0,0 0 0,1 0 0,9 0 0,3 0 0,-1 0 0,-3 0 0,-8 0 0,-12 0 0,-14 0 0,7 0 0,-17 0 0,23 0 0,-48 0 0,17 0 0,-31 0 0,3 0 0,-11 0 0,4 0 0,1 0 0,12 0 0,31 0 0,-14 0 0,49 0 0,-34 0 0,38 0-468,-47 0 1,1 0 467,0 0 0,2 0 0,4 0 0,1 0 0,-8-1 0,0 2 0,16 3 0,-2 2 0,15 2-110,-24-2 1,-2 0 109,2 0 0,-8 2 0,2-6 0,-28 7 0,6-9 925,-7 4-925,-5-3 229,25 4-229,-12-5 0,24 0 0,-1 0 0,18 0 0,17 0-368,-36 0 1,1 0 367,-1 0 0,1 0 0,-1 0 0,0 0-14,37 0 14,-4 0 0,-36 0 0,16 0 0,-38 0 0,38 0 734,-30 0-734,10 0 15,-8 0-15,-13 0 0,1 0 0,-5 0 0,-7 0 0,3 0 0,-5 0 0,5 0 0,-3 0 0,3 0 0,8 0 0,3 0 0,26 0 0,-11 0 0,26 0 0,-26 0 0,40 0 0,-36 0 0,35-8 0,-24 6 0,14-6 0,0 8 0,-23 0 0,18-7 0,-32 5 0,12-10 0,-17 11 0,0-4 0,-10 5 0,9 0 0,-15 0 0,7 0 0,-3 0 0,0 0 0,4 0 0,4-5 0,20 4 0,-10-5 0,16 6 0,-6 0 0,-2 0 0,24 0 0,-10 0 0,4 0 0,38 0-459,-23 0 1,-2 0 458,14 0 0,-17 0 0,-3 0 0,2 0 0,5 0 0,24 0 0,-25 0-523,26 0 523,-12 0 0,-36 0 0,1 0 0,-1 0 0,0 0 0,1 0 0,-1 0 0,1 0 0,-1 0 0,1 0 0,-1 0 0,36 0 0,-3 0 0,-14 0 0,0 0 0,0 0 892,-15 0-892,12 0 0,-12 0 0,15 0 0,28 0-305,-6 0 305,-34 0 0,0 0 0,-6 0 0,-1 0 0,1 0 0,-1 0 0,0 0 0,1 0 0,-1 0 0,0 0 0,1 0 0,-1 0 0,0 0 0,1 0 0,-2 0 0,2 0 0,13 0 0,2 0-629,2 0 1,0 0 628,0 0 0,0 0 0,-2 0 0,-2 0-357,-14 0 0,0 0 357,8 0 0,-1 0 0,-5 0 0,0 0 0,6 0 0,-1 0 0,-5 0 0,-3 0 0,38 0 0,-19 0 767,-16 0-767,-23 0 1261,6 0-1261,8-15 796,-10 11-796,30-11 0,-38 15 0,24 0 0,-28 0 0,15 0 0,-15 0 0,14 0 0,-14 0 0,14 0 0,-13 0 0,27 0 0,-17 0 0,20 0 0,-1 0 0,3 0 0,15 0 0,-14 0 0,10 0 0,4 0 0,4 0 0,-9 0 0,-1 0 0,3 0 0,-9 0 0,-4 0 0,-12 0 0,10 0 0,-14 0 0,-8 0 0,20 0 0,-2 0 0,0 0 0,16 0 0,-16 0 0,0 0 0,16 0 0,-2 0 0,12 0 0,10 0 0,-28 0 0,-4 0 0,14 0 0,-7 0 0,11 0 0,-4 0 0,4 0 0,4 0 0,10 0 0,-29 0 0,12 0 0,-12 0 0,15 0 0,-14 0 0,-4 0 0,0 0 0,-10 0 0,10 0 0,-22 0 0,6 0 0,-13 0 0,5 0 0,-8-5 0,8 4 0,-5-3 0,0 4 0,5 0 0,-15 0 0,22 0 0,-21 0 0,13 0 0,-3 0 0,29 0 0,5 0 0,20 0 0,-8 0 0,-14 0 0,10 0 0,-32 0 0,30 0 0,-16 0 0,8 0 0,-3 0 0,4 0-588,23 0 588,-15 0 0,1 0 0,-13 0 0,-3 0 0,1 0 0,1 0 0,-1 0 0,1 0 0,0 0 0,-2 0 0,16 0 0,12 0 0,-30 0 0,36 0 0,-10 0 0,10 0 0,-15 0 0,1 0 0,14 0 0,-10 0 0,24 0 0,-25 0-379,-17 0 0,2 0 379,33 0 0,-34 0 0,3 0 0,-2 0 0,0 0 0,-4 0 0,-1 0 0,5 0 0,1 0 0,-8 0 0,0 0 0,1 0 0,-1 0 0,0 0 0,1 0 0,-1 0 0,0 0 0,8 0 0,-1 0 0,33 0 0,-34 0 0,0 0 0,30 0 0,-36 0 0,1 0 0,6 0 0,1 0 0,1-1 0,0 2 0,7 3 0,1 2-616,-1 0 1,0 0 615,1 0 0,-1 0 0,0 4 0,1 0 0,6-3 0,0-1 0,-5-1 0,1 2 0,12 9 0,-1 0 0,-19-9 0,0 0 0,25 4 0,0 1 0,-23-2 0,0-1 0,16-3 0,3 0 0,0 5 0,-3 1 0,-16-1 0,0 0 0,15 0 0,2 1 0,-14-1 0,0 0-574,16 1 1,1-1 573,-6-5 0,0 1 0,12 10 0,-2-2 0,-18-12 0,-2 0 0,7 7 0,-1 0-386,-13-8 0,-1-4 386,0 2 0,-4 0 633,18 0-633,-16 0 1142,-34 0-1142,3 0 444,-9 0 0,2 0 0,-10 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07:0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24575,'95'0'0,"1"0"0,0 0 0,-1 0 0,1 0 0,6 3 0,6 1 0,-2 0 0,-10 0 0,-17-1 0,-7-1 0,-9 1 0,24 6 0,-15-1 0,-41-8 0,-9 0 0,-10 0 0,37 0 0,-33 0 0,24 0 0,-25 0 0,4 0 0,-3 0 0,10 0 0,-9 0 0,32 0 0,-29 0 0,21 0 0,-31 0 0,4 0 0,8 0 0,-5 0 0,18 0 0,-18 0 0,9 0 0,-11 0 0,1 0 0,24 0 0,-12 0 0,37 0 0,-24 0 0,10 0 0,-14 0 0,-8 0 0,6 0 0,9 0 0,-12 0 0,18 0 0,-29 0 0,14 0 0,-14 0 0,2 0 0,3 0 0,-9 0 0,10 0 0,-11 0 0,-2 0 0,-5 0 0,13 0 0,-9 0 0,21 0 0,-17 0 0,32 0 0,-24 0 0,24 0 0,-6 0 0,-10 0 0,4 0 0,3 0 0,-11 0 0,14 0 0,-8 0 0,-18 0 0,5-4 0,-12 3 0,4-3 0,1 4 0,0 0 0,11 0 0,-14-5 0,10 4 0,-8-3 0,-3 4 0,3 0 0,-4-4 0,4 3 0,-4-4 0,9 5 0,-4 0 0,4-4 0,-4-1 0,11-1 0,-13 2 0,9 4 0,-8 0 0,-3-4 0,2 3 0,9-4 0,-9 5 0,9 0 0,-12 0 0,11-5 0,-8 4 0,9-5 0,-8 6 0,-3 0 0,3-4 0,-5 3 0,5-4 0,-3 5 0,3 0 0,-4 0 0,4 0 0,-4 0 0,9-4 0,-9-1 0,4-1 0,0 2 0,-3 4 0,7-4 0,-7 3 0,3-4 0,-4 5 0,-1-4 0,1 3 0,0-3 0,-1 4 0,1-5 0,4 4 0,-3-3 0,3 4 0,-4 0 0,4 0 0,-4 0 0,4 0 0,-4 4 0,4-3 0,-8 4 0,3-5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07:05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24575,'10'10'0,"12"1"0,-5-1 0,10-4 0,0 10 0,2-8 0,22 4 0,-18-2 0,45-9 0,0 3-996,-7-3 1,5-2 995,0 1 0,2 0 0,18 0 0,2 0-1268,0 0 0,1 0 1268,-32 0 0,-1 0 0,2 0 0,6 0 0,2 0 0,0 0-875,0 0 0,1 0 0,0 0 875,0 0 0,2 0 0,-2 0 0,-5 0 0,-1 0 0,1 0-518,3 0 0,1 0 0,-5 0 518,9 0 0,-2 0 106,18 0 0,-2 0-106,-32 0 0,-2 0 765,6 0 0,-3 0-765,24 0 2662,-18 0-2662,-18 0 2136,-26 0-2136,-4 0 1613,-11 0-1613,26 0 553,7 0-553,25 0 0,30 0-868,-41 0 0,4 0 868,13 0 0,3 0 0,11 0 0,3 0-1314,7 0 1,1 0 1313,-32 0 0,0 0 0,0 0 0,32 0 0,-1 0-971,0 0 0,-2 0 971,-11 0 0,-2 0-496,-7 0 1,-1 0 495,-2 0 0,-3 0 0,-9 5 0,-3 0 1221,32-3-1221,-11 8 2348,-49-10-2348,-8 0 2295,-8 0-2295,0 0 1432,9 11-1432,21-8 0,24 8 0,-12-5 0,4-2-760,-1-2 0,4-1 760,15 4 0,5 1-1291,5-1 0,3 1 1291,-26-2 0,2 0 0,2 2-884,11 5 0,3 3 0,-2-2 884,-8-2 0,0 0 0,-1-1 0,4 0 0,0 0 0,-2-1-716,27-1 1,-4-3 715,-13-4 0,0 0 0,6 0 0,-4 0 0,-31 0 0,-2 0 450,12 0 0,-5 0-450,-1 0 2081,-6 0-2081,-31 0 0,-17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1:15:27.8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24575,'12497'0'-1552,"-12446"0"-5087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07:36.7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1 144 24575,'84'0'0,"-30"0"0,6 0 0,10 0 0,8 0 0,0 0-2399,-5 0 0,0 0 1,4 0 2398,-5 0 0,5 0 0,0 0 0,-2 0-705,15 0 0,-1 0 0,1 0 705,-14 0 0,1 0 0,1 0 0,0 0-300,-1 0 0,0 0 0,0 0 0,0 0 300,1 0 0,0 0 0,1 0 0,-2 0 0,23 0 0,-1 0 0,0 0-541,0 0 1,0 0-1,-7 0 541,-20 0 0,-5 0 0,-1 0 800,26 0 1,-8 0-801,2 0 2676,-33 0-2676,-31 0 3834,-12 0-3834,4 0 3198,-3 0-3198,3-4 824,-5-1-824,5-1 0,1-2 0,5 2 0,-1 1 0,0-4 0,1 8 0,-1-3 0,0-5 0,-3 7 0,-2-6 0,-5 8 0,1 0 0,12 0 0,-5 0 0,18 0 0,8-8 0,26 6 0,-11-11 0,36 11 0,-22-3-209,-22 5 1,1 0 208,35-8 0,-3 6 0,-14-5 0,-22 7 0,2 0 0,-32-5 0,5 0 0,-12 0 0,4 0 417,-3 5-417,3 0 0,-5-4 0,5 3 0,-3-3 0,3 4 0,-4 0 0,4 0 0,-4 0 0,9 0 0,-4 0 0,0 0 0,11 5 0,-13-3 0,13 3 0,-3-5 0,-6 0 0,4 0 0,-11 0 0,-5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07:38.9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1 115 24575,'48'14'0,"4"-5"0,-39-5 0,9-4 0,-1-5 0,-8 3 0,9-3 0,0 5 0,17-8 0,-7 2 0,6-3 0,-12 5 0,-9-5 0,10 7 0,-12-6 0,-1 8 0,8 0 0,-10 0 0,10 0 0,-12 0 0,0-5 0,-1 4 0,1-3 0,0 4 0,-1 0 0,13-6 0,-9 5 0,9-4 0,-1 5 0,-8 0 0,9 0 0,0-6 0,-9 5 0,20-5 0,-20 6 0,9 0 0,-8-4 0,-3-1 0,3-1 0,0 2 0,1 4 0,0-4 0,3 2 0,-3-2 0,4 4 0,-3 0 0,2 0 0,-7 0 0,3-4 0,-5 3 0,5-4 0,-3 5 0,3 0 0,-4 0 0,4 0 0,1-4 0,12 3 0,-10-3 0,5 4 0,-13 0 0,5 0 0,-3 0 0,3 0 0,-4 0 0,4 0 0,-4 0 0,4 0 0,-4 0 0,4 0 0,-3 0 0,-1 0 0,-6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07:50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60 24575,'55'0'0,"-26"0"0,62 0 0,-40-8 0,2 2 0,5 0-790,32-4 790,-33 5 0,1 0 0,-7 1 0,-1-1 0,0 4 0,0 0 0,37-8 0,10 9 0,-25 0 195,-11 0-195,-11 0 0,-29 0 0,6 0 0,-12 0 0,25 0 595,17 0-595,16 0 0,24 0-617,-48 0 1,2 0 616,8 0 0,1 0 0,7 0 0,-2 0-282,-12 0 0,-1 0 282,6 0 0,-5 0 0,-3 0 0,6 0 0,-41 0 0,-1 0 1196,8 0-1196,-9 0 601,8 0-601,1 0 0,-5 0 0,18 0 0,9 0 0,24 18 0,5-13 0,-4 13 0,-26-18 0,6 0 0,-16 0 0,10 0 0,-20 0 0,-5 0 0,-7 0 0,3 0 0,-4 0 0,12 0 0,-10 0 0,10 0 0,-8 0 0,-3-5 0,-2 4 0,-4-3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07:54.9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24575,'14'0'0,"-4"0"0,4 0 0,-4 0 0,4 0 0,-3 0 0,3 0 0,-5 0 0,5 0 0,-3 0 0,7 0 0,-3 0 0,1 0 0,-2 0 0,-5 0 0,5 0 0,1 0 0,0 0 0,4 0 0,-9 0 0,4 0 0,-4 0 0,0 0 0,4 0 0,-4 0 0,4 0 0,0 0 0,-3 0 0,3 0 0,-4 0 0,4 0 0,-4 0 0,4 4 0,-4-3 0,12 4 0,-9-5 0,13 4 0,-16-3 0,4 3 0,-4-4 0,0 0 0,4 0 0,-3 0 0,3 5 0,-5 0 0,5 0 0,-3 0 0,3-5 0,-4 0 0,4 0 0,-4 0 0,4 0 0,-4 0 0,4 0 0,-3 0 0,3 0 0,0-5 0,-4 4 0,4-3 0,-4 4 0,0 0 0,4 0 0,-4 0 0,4-4 0,-4 3 0,4-4 0,-3 5 0,3 0 0,-4 0 0,3 0 0,-2 0 0,3-4 0,-4 3 0,4-3 0,-3 4 0,3 0 0,-5 0 0,13 0 0,-9 0 0,9 0 0,-8 0 0,-4 0 0,4 0 0,0 0 0,-3 0 0,3 0 0,-4 0 0,-1 0 0,5 0 0,1 4 0,5 6 0,-5-4 0,-1 3 0,-5-9 0,1 0 0,4 0 0,-3 0 0,3 0 0,-4 0 0,-1-5 0,1 4 0,0-3 0,-5 4 0,-1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09:25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24575,'99'0'0,"-1"1"0,1-1 0,-1 1 0,1-1 0,-1 1 0,1 0 0,0-1 0,-1 1 0,1-1 0,-1 1 0,1-1 0,-1 1 0,1 0 0,-1-1 0,1 1 0,-1-1 0,1 1 0,0-1 0,1 1 0,3-1 0,3 1 0,1 0 0,2-1 0,0 1 0,0-1 0,-1 1 0,-2 0 0,-2-1 0,-2 1 0,-4-1 0,-4 1 0,-5-1 0,-5 0 0,-7 1 0,-6-1 0,-7 0-2411,40 0 0,-22 0 1,-6 0-1,7 0 2411,1 0 0,5 0 0,0 0 0,-1 0 0,-4 0 0,3 0 0,-2 0 0,-3 0 0,-5 0-12,3 0 1,-5 0-1,0 0 12,-3 0 0,-1 0 0,1 0 0,3 0 0,1 0 0,-1 0 0,-3 0 0,0 0 0,-1 0 0,-4 0 0,0 0 0,0 0 124,3-1 1,0 0 0,-2 3-125,17 8 0,-2 1-468,8-9 0,-2 1 468,-20 8 0,-2-1 1773,0-9 0,-5-2-1773,11 1 2416,6 0-2416,-38 0 2175,2 0-2175,-20 0 1679,3 6-1679,-9-5 424,32 4-424,12-5 0,-3 0 0,36 0-1031,-7 0 1031,-30 0 0,4 0 0,4 0 0,2 0-929,13 0 1,2 0 928,-6 0 0,2 0 0,18 0 0,2 0-1166,-7 0 0,0 0 1166,7 0 0,2 0 0,-30 0 0,1 0 0,-1 0 0,23 0 0,1 0 0,-25 0 0,1 0 0,-1 0 0,15 0 0,0 0-801,13 0 0,0 0 801,-19 0 0,-2 0-22,-1 0 0,-3 0 22,-13 0 0,-3 0 0,-5 0 0,-2 0 1411,38 0-1411,-4 0 2297,-28 0-2297,-4 0 2031,-22 0-2031,20 0 1092,-28 0-1092,19 0 35,-29 0-35,7 0 0,-3 0 0,0 0 0,-1 0 0,-4 0 0,4 0 0,9 0 0,20 0 0,12 0 0,28 0 0,3 0 0,1 0 0,-18 0 0,-18 0 0,-22-4 0,-2 3 0,-7-3 0,-10 4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10:49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3339 252 24575,'-83'-18'0,"-3"-1"0,30 14 0,-3-1-1527,-6-9 0,-3 0 1527,-6 7 0,-2 0-1044,-12-9 0,-4 0 1044,-5 4 0,-3 1 0,34 0 0,-1-1 0,-1 2 0,-2 5 0,-2 2 0,3-2 0,-23-11 0,1 1 0,-7 14 0,2 2 34,25-6 1,2 1-35,-4 5 0,3 0 0,-17 0 0,26 0 1296,12 0-1296,28 0 2435,-2 0-2435,-3 0 1342,9 0-1342,-18 0 0,13 4 0,-13 3 0,6 4 0,-22 11 0,-4 3 0,-13 2 0,20-14 0,-2 1-418,-40 14 418,40-21 0,0 0 0,0 7 0,2-1 0,-24-3 0,3 1 0,18 2 0,22-3 0,6 2 0,9 2 0,4 0 418,1-4-418,3 9 0,-6 18 0,10-5 0,-5 20 0,-1-1 0,6 18 0,-21 3 0,19 25-1025,-11-10 1025,14-31 0,2 3 0,-1-7 0,0 0 0,0 5 0,0 1-281,0-8 0,0 0 281,0 1 0,0-1 0,-1 1 0,2-1 0,3 1 0,1-1 0,3 22 0,2 7 0,11-24 0,-9-8 0,10-6 995,-8-21-995,0-1 592,-3 0-592,3-4 0,-5 4 0,1-9 0,4 4 0,1 0 0,4-3 0,37 8 0,-6-13 0,4 7 0,4 3-451,-6-4 1,0 0 450,6 5 0,2 0 0,5 0 0,-1-2 0,-5-5 0,1 1-617,6 5 1,0 0 616,2-9 0,-3 1 0,-13 9 0,0 1 0,11-11 0,0-1 0,-11 2 0,0 2-256,0 3 1,0-1 255,6-6 0,-4 1 0,4 10 0,21-8 821,-24-1-821,14-6 1253,0 13-1253,-15-13 571,-3 6-571,-21-8 0,5 0 0,-14 0 0,28 0 0,12 0 0,26 0-507,-38 0 0,2 0 507,6 0 0,1 0 0,1 0 0,1 0 0,6 0 0,0 0 0,1 0 0,-1 0 0,0 0 0,0 0 0,0-1 0,1 2-1001,13 9 0,1 2 1001,-6-5 0,4 2 0,3 5 0,6 3 0,-5-3 0,1-5 0,1-2 0,-3 0 0,5 1 0,-7-2 0,-8-5 0,-4-2 0,5-1 0,1 4-735,-2 13 0,-1 1 735,-3-12 0,0 0 0,15 12 0,-1-1 0,-13-13 0,-1-4 0,11 2 0,-1 0 0,-16 0 0,-2 0-373,15 0 0,-3 0 373,-19 0 0,-1 0 0,11 0 0,-1 0 0,28 0 0,-13 0 0,4 0-655,-13 0 1,4 0 654,-1 0 0,5 0 0,-1 0-318,-7 0 0,-1 0 0,3 0 318,14 0 0,4 0 0,-2 0 0,-8 0 0,-1 0 0,1 0 0,7 0 0,2 0 0,-1 0-523,1 0 0,1 0 0,-1 0 523,-1 0 0,1 0 0,6 0 0,-17 0 0,7 0 0,2 0 0,-1 0 0,-6 0 0,23 0 0,-6 0 0,4 0-511,-6 0 1,5 0 0,-1 0 0,-7 0 510,0 0 0,-5 0 0,-2 0 0,0 0 0,0 0 0,-1 0-118,1 0 0,0 0 0,-2 0 118,-3 0 0,-2 0 0,0 0 151,-4 0 0,-2 0 0,-1 0-151,23 0 0,-1 0 0,7 0 0,-2 0 0,-18 0 0,-2 0 810,-1 0 0,-3 0-810,-13 0 0,-3 0 1438,-5 0 0,-1 0-1438,36 0 2740,-17 0-2740,-26 0 2328,-15 0-2328,-1-5 1154,-6-1-1154,14 0 288,8-6-288,43-5 0,-10-9-352,-19 12 0,0 1 352,29-14 0,-36 12 0,1 1 0,0 3 0,-1 0 0,36-25 0,-10 0 0,-31 15 0,25-19 0,-34 24 0,29-10 0,-14 6 704,-10 2-704,24-8 0,-24 6 0,-2 3 0,9 4 0,-28 2 0,22-3 0,-15-1 0,-6 9 0,2-3 0,-5-1 0,-7-1 0,3-7 0,-4 7 0,-1-3 0,1 0 0,-4-9 0,-2 2 0,-4-28 0,0 16 0,4-10 0,-3-21 0,4 28 0,17-36 0,-16 42 0,17-4 0,-23 15 0,0-9 0,0 11 0,0-31 0,-5 20 0,-5-15 0,-2 15 0,-21-5 0,15 10 0,-19-19 0,18 25 0,-39-27 0,21 22 0,-7 3 0,-5-1 0,-24-20-549,24 24 0,-2-1 549,-6-14 0,-1 1 0,0 12 0,-3 1-797,-19-16 1,-1 1 796,18 13 0,0 2 0,-15-6 0,-1-1 0,5-4 0,1 3 0,-3 9 0,-3 3-885,12-3 0,-3-1 0,0 3 885,3 8 0,0 4 0,0-3 0,-5-5 0,0-3 0,1 3 0,-1 4 0,1 2 0,2-3-813,-23-10 0,1-1 813,1 10 0,1 3 0,13-1 0,1 1 0,-5 1 0,-1-2 0,-2-6 0,1-1 0,6 1 0,-2-2 0,-18-3 0,2-1 0,24 6 0,0 2-187,-11 4 0,1-2 187,13-12 0,1 1 0,-7 15 0,-1 1 0,6-17 0,0 0 153,2 18 1,0 2-154,1-10 0,0 0 0,7 8 0,-2 2 0,-12-5 0,-3 0 533,0 4 1,0 2-534,0-1 0,-1 0 0,-12 0 0,0 0 0,18 0 0,1 0 0,-11 0 0,-2 0 0,1 0 0,1 0 0,4 0 0,-2 0 0,-12 0 0,1 0 0,20 0 0,1 0 0,-3 0 0,-1 0 0,-8 0 0,-2 0-218,-2 0 1,-4 0 217,15 0 0,-4 0 0,1 0 0,4 1 0,0 0 0,1-3 0,4-4 0,0-2 0,0 1 0,-2 5 0,-2 1 0,4-1-157,-19-9 1,3 1 156,-7 9 0,1 2 0,13-6 0,1 0 0,-5 4 0,-1 0 0,-1-4 0,-1 0 0,-1 4 0,0 2 0,-7-1 0,2 0 0,13 0 0,2 0 0,-1 0 0,3 0 286,11 0 1,3 0-287,-28-6 1275,21 5-1275,35-5 2418,-5 6-2418,-8 0 2010,-12 0-2010,-13 0 444,21 0-444,-3 0 0,29 0 0,-14 0 0,18 0 0,-5 0 0,0 0 0,-11 0 0,-6 0 0,-21 8 0,20-1 0,-4 3 0,26-5 0,9-5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22:46.1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24575,'97'0'0,"-1"0"0,0 0 0,1 0 0,-1 0 0,0 0 0,1 0 0,-1 0 0,0 0 0,1 0 0,-1 0 0,0 0 0,1 0 0,-1 0 0,0 0 0,1 0 0,-1 0 0,0 0 0,1 0 0,-1 0 0,0 0 0,1 0 0,-1 0 0,0 0 0,1 0 0,8 0 0,1 0 0,0 0 0,2 0 0,-1 0 0,0 0 0,0 0 0,-2 0 0,0 0 0,-2 0 0,-2 0 0,-2 0 0,-3 0 0,-2 0 0,-4 0 0,-3 0 0,-4 0 0,-4 0 0,-5 0 0,37 0 0,-8 0 0,-7 0 0,-7 0 0,-6 0 0,-6 0 0,-5 0-1865,14 0 0,-12 0 1,4 0 1864,-1 0 0,7 0 0,-5 0 0,-13 0 0,-11 0 0,-6 0 260,23 0 0,0 0-260,-18 0 0,0 0 0,10 0 0,1 0 0,-13 0 0,-4 0 1136,17 0-1136,13 0 0,-32 0 0,37 0 0,-24 0 0,34 0 0,-20 0-265,-24 0 1,2 0 264,0 0 0,-1 0 0,37 0 0,10 0 0,-47 0 0,0 0 0,41 0 0,-28 10 0,-1 0 0,14-5 0,-21 4 0,1 1 0,-5-4 0,-1-2 0,2 2 0,0 0 0,5-1 0,1 2 0,7 2 0,-1 1 866,-3 1 0,0 0-866,6-3 0,-1 0 0,-7 7 0,-3-2 0,-5-11 0,-1-1 239,0 3 0,0 1-239,1-5 0,-1 0 0,0-1 0,1 2 0,7 3 0,-1 1 0,33 5 0,-34-4 0,-1 0 0,32 2 0,-37 0 0,0 2 0,37 2 0,-23-2 0,-2 0 0,3 3 0,1-8 0,4 1 0,-17 8 0,-1 1 0,1-7 0,2-1 0,8 9 0,-1-2 0,25-12 0,-37 7 0,1 0 0,35-7 0,11 16 0,-10-16 0,-37 12 0,1-1 0,35-8 0,11 13 0,-10-9-545,-31-9 1,3 2 544,0 7 0,0 1 0,-7-9 0,0 0 88,5 3 1,-2 2-89,31 3 0,1-7 0,-18 7 1012,-4-9-1012,-10 0 509,14 0-509,-23 0 1198,4 0-1198,-21 0 450,8 0-450,-8 0 0,20 0 0,-16 0 0,18 0 0,0 0 0,-10-6 0,10 5 0,0-20 0,4 10 0,-8-6 0,16 1 0,-38 14 0,16-10 0,-26 11 0,-1-3 0,-4 0 0,-5 3 0,0-4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22:47.6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68 24575,'4'-10'0,"14"1"0,21 9 0,16-8 0,42 6-1549,-33-1 0,5-1 1549,19 3 0,7 2-831,-21-1 0,3 0 0,1 0 831,4 0 0,0 0 0,2 0 0,2 0 0,2 0 0,-1 0 0,1 0 0,0 0 0,-2 0 0,-7 0 0,-2 0 0,0 0 0,3 0 0,1 0 0,-1 0 0,-4 0 0,1 0 0,-1 0-720,2 0 1,0 0 0,-1 0 719,-4 0 0,-1 0 0,-2 0-600,29 0 1,-4 0 599,-18 0 0,-3 0 0,0 0 0,-2 0 541,-11 0 0,-3 0-541,-7 0 0,-1 0 0,47 0 2729,-47 0-2729,6 0 2600,-37 0-2600,8 0 1866,-5 0-1866,0 0 671,5 0-671,-3-6 0,13 5 0,0-5 0,15 6 0,2 0 0,43 0-761,-39 0 1,3 0 760,6 0 0,2 0 0,5 0 0,-1 0-420,-13 0 1,-1 0 419,-1 0 0,-2 0 0,31 0 0,-18 0 0,-30 0 0,-17 0 1454,-13 0-1454,1-4 226,-5-1 1,0-1-1,-5 2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26:10.4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3383 229 24575,'-41'-6'0,"16"-2"0,-53 7 0,14-13 0,2 3 0,-5-1-893,6 5 0,0 0 893,-12-9 0,-1 1 0,7 13 0,1 2 0,-7-5 0,-1 0 0,0 4 0,-2 2-914,-20-1 0,-2 0 914,12 0 0,0 0 0,18 0 0,-3 0 0,2 0 0,-23 0 0,1 0 0,-8 0 0,1 0 0,19 0 0,4 0-409,1-1 1,4 2 408,18 3 0,3 1-39,-37 5 39,3 1 0,14 12 1134,14-19-1134,-10 26 2297,24-21-2297,-10 14 989,0-1-989,18-4 50,-8 3-50,22-7 0,4-4 0,-12 6 0,15-4 0,-42 27 0,33-24 0,-48 28 0,22-27 0,-2 18 0,10-6 0,18-3 0,9-3 0,-2-9 0,5 3 0,3 11 0,2-6 0,4 28 0,0-24 0,0 38 0,0-16 0,0 22 0,0-22 0,0 2 0,0-27 0,8 27 0,2-24 0,4 16 0,4-22 0,5 3 0,26 16 0,-15-16 0,34 14 0,-21-15 0,0-5 0,31 9 0,-28-18 0,19 7 0,10-12 0,-6 21 0,-1-18 0,22 21-646,-22-14 646,-22-7 0,1 1 0,-2 3 0,3 0 0,12-9 0,1 2-646,-5 12 0,2 1 646,11-8 0,1 0 0,-14 4 0,-2 0-313,0 0 0,-1-3 313,-6-7 0,-1 0 0,0 7 0,0 2 0,0 0 0,1 0 0,7 1 0,-1 2 0,-6 1 0,2 1 0,33 5 0,2-2 0,-23-10 0,0-1-672,24 7 1,0-2 671,-23-11 0,0-2 0,14 1 0,1 0 0,-11 0 0,0 0 0,17 0 0,2 0-571,-6 0 1,-1 0 570,-6-1 0,2 2 0,17 3 0,0 3 0,-18-1 0,0 1 0,19 5 0,2 1 0,-13-2 0,-2 1 0,0 1 0,-1-2 0,-1-4 0,-1-1 0,-4-1 0,-1-1 0,0-3 0,0-2 0,6 1 0,0 0 0,-6 0 0,0 0 0,7 0 0,1 0 0,0 0 0,-1 0 0,-9 0 0,4 0 0,3 0 0,7 0 0,-5 0 0,12 0 0,-1 0-442,-9 0 0,4 0 0,-4 0 442,16 0 0,-6 0 0,-10 0 0,0 0 0,-15 0 0,1 0 0,-1 0 0,24 0 0,1 0 0,-24 0 0,1 0 0,-1 0 0,29 0 0,0 0 0,-1 0 0,1 0 0,-1 0 0,1 0 0,-24 0 0,1 0 0,-1 0 0,19 0 0,2 0 0,-14 0 0,5 0 0,-5 0 0,13 0 0,0 0 0,-12 0 0,4 0 0,-2 0 0,-16 0 0,-2 0 0,1 0 0,11 0 0,2 0 0,-1 0 0,-7 0 0,-2 0 0,0 0 0,5 0 0,1 0 0,0 0 0,0 0 0,0 0 0,-1 0 0,-9 0 0,-1 0 0,1 0 0,7 0 0,1 0 0,-1 0 0,-8 0 0,-1 0 0,4 0 0,4 0 0,5 0 0,1 0 0,-6 0 0,2 0 0,-4 0 0,2 0 0,20 0 0,4 0 0,-5 0 0,9 0 0,-5 0 0,-3 0 0,0 0-448,-23 0 0,0 0 1,-2 0 447,18 0 0,-3 0-134,-1 0 0,1 0 134,-1 0 0,-3 0 253,-18 0 1,0 0-254,11 0 0,-1 0 0,-11 0 0,-1 0 0,0 0 0,0 0 940,0 0 1,-3 0-941,31 0 0,-4 0 2141,-41 0-2141,-6 0 1773,-14-5-1773,-5-1 1236,18-6-1236,-6-4 447,8-4-447,-8 2 0,37-20 0,-23 4 0,26-9 0,-19-5 0,-19 22 0,0-15 0,-14-2 0,2 2 0,7-24 0,-4 10 0,-5-14 0,-4 14 0,-11 4 0,3 22 0,-5-6 0,0-8 0,-4 10 0,3-16 0,-26 13 0,-18-35 0,-11 13-720,-1 15 1,-5 0 719,19 7 0,-4 1 0,-29-2 0,-7 2 0,5-5 0,-1 5 0,-4 14 0,-3 4-755,22 0 0,-2-1 0,1 4 755,-20 5 0,1 2 0,-4-6 0,-3 1 0,-5 6 0,-1 2-919,31 0 1,-1 0-1,-1 1 919,-11 1 0,-3 2 0,-1-1-902,-4-3 0,0 0 0,-1 1 902,0 2 0,0 1 0,-1 1 0,-3-1 0,-1 0 0,1 0 0,3 0 0,1 0 0,4 0 0,14 0 0,3 0 0,-1 0-174,-6 0 0,0 0 1,3 0 173,-6 0 0,0 0 0,-19 0 0,-1 0 0,19 0 0,2 0 0,-12 0 0,0 0 0,12 0 0,1 0 247,0 0 0,0 0-247,1 0 0,1 0 0,-1 0 0,1 0 0,4 0 0,2 0 0,0 0 0,1 0 723,1 0 0,1 0-723,4 0 0,2 0 0,-1 0 0,-1 0 0,-4 0 0,-1 0 0,6 0 0,0 0 0,-14 0 0,-1 0 625,0 0 0,-3 0-625,-18 0 0,-3 0 0,5 0 0,-1 0 0,-4 0 0,-1 0 0,1 0 0,2 0 0,12 0 0,0 0 0,-5 0 0,-1 0 0,0 0 0,0 0 0,-1 0 0,0 0 0,0 0 0,-1 0-213,24 0 1,-2 0 0,0 0 212,-1 0 0,-1 0 0,0 0 0,-5 0 0,-1 0 0,0 0 0,-4 0 0,1 0 0,0 0 0,3 0 0,2 0 0,0 0 0,4 0 0,0 0 0,1 0 0,0 0 0,0 0 0,1 0-368,-29 0 0,1 0 368,-1 0 0,1 0 0,5 0 0,3 0 223,16 0 1,-3 0-224,2 0 0,-6 0 0,6 0 0,5 0 0,0 0 66,-1 0 1,-6 0-1,5 0-66,-5 0 0,7 0 0,16 0 0,0 0 962,-17 0 0,2 0-962,-7 0 2257,-21 0-2257,42 0 424,-10 0-424,25 0 1992,-26 0-1992,26 0 627,-26 0-627,26 0 0,-11 0 0,22 0 0,6 0 0,-4 0 0,10 0 0,-32 0 0,17 0 0,-48 0 0,44 0 0,-56 0 0,56 0 0,-29-6 0,-1-13 0,8 1 0,11 4 0,-3-1 0,-37-3 0,23-2 0,-14-7 0,17 6-335,12-3 1,-2 1 334,-39 7 0,33-4 0,2 1 0,-17 9 0,3-11 0,30 10 0,17 0 0,12 7 0,5 3 0,1-4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49:5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3367 159 24575,'-94'-7'0,"43"1"0,-7 6 0,-6 0-1280,6-5 0,1-1 1280,-4 0 0,-4 0-836,-29 0 0,-2-2 836,18-7 0,2 0 0,-7 7 0,1 0 129,14-3 1,3-1-130,14 6 0,2 2 0,-34 4 0,14-7 1139,26 5-1139,7-6 1989,27 8-1989,-5 0 845,-9 0-845,-21 0 0,-10 0 0,-29 0 0,-4 0-371,37 0 1,-1 0 370,1 0 0,0 0 0,-1 0 0,1 0 0,-37 0 0,19 0 0,24 0 0,9 0 0,6 0 0,4 0 741,-9 0-741,22 0 0,-15 0 0,4-5 0,2 3 0,-14-3 0,14 5 0,-6 0 0,-1 0 0,-15 0 0,-12 0 0,9 0 0,-18 0 0,3 0 0,-11 0 0,-11 0 0,40 0 0,3 0 0,-11 9 0,15-7 0,-30 18 0,29-6 0,12 8 0,8-5 0,13-3 0,4-4 0,0 4 0,-5-3 0,4 3 0,-3-5 0,4 13 0,0-9 0,0 9 0,4-8 0,6 1 0,1 0 0,4 11 0,-1-9 0,2 10 0,4-8 0,-1 1 0,36 17 0,-4-6 0,-5-6 0,5-1-619,-2-9 0,3-1 619,12 7 0,5-1-811,5-1 1,2-2 810,-1 2 0,1-2 0,4 2 0,1-4 0,-6-8 0,0-1 0,7 4 0,1 1-1250,13 2 1,2-1 1249,-32-6 0,1-1 0,1 0 0,3 3 0,0 1 0,2-3 0,2-5 0,1-1 0,-1-1 0,-3 1 0,0 0 0,-1 0 0,-4 0 0,0 0 0,0 0 0,3 0 0,0 0 0,-2 0-840,16 0 0,0 0 840,13 0 0,0 0 0,-13 0 0,0 0 0,14 0 0,-2 0 0,-19 0 0,0 0 0,17 0 0,2 0 0,-12 0 0,1 0 0,12 0 0,3 0-485,-31 0 1,2 0 0,0 0 484,5 0 0,0 0 0,2 0 0,4 0 0,1 0 0,-1 0 0,-4 0 0,-1 0 0,1 0 0,5 0 0,1 0 0,4 0 0,-7 0 0,5 0 0,0 0 0,-4 0 0,10 0 0,-4 0 0,5 0-424,-5 0 1,5 0-1,0 0 1,-7 0 423,0 0 0,-5 0 0,0 0 0,6 0 0,1 0 0,-1 0-86,-4 0 1,0 0 0,-2 0 85,-4 0 0,0 0 0,-1 0 0,0 0 0,-1 0 0,0 0-122,-8 0 0,-1 0 0,1 0 122,9 0 0,0 0 0,-2 0 0,21 0 0,-3 0 453,-1-4 0,-3-2-453,-20 1 0,-3-1 1173,-7-4 1,-1-1-1174,-5-4 0,-4 0 2520,25-3-2520,-8-13 2589,-44 19-2589,-5-5 1642,-16 8-1642,0-1 803,0-4-803,0 3 0,0-3 0,0 5 0,0-5 0,-5-9 0,-13 5 0,-37 0 0,-17-6 0,3 16 0,-6 1-1098,14-3 0,-3-1 1098,-1 0 0,-6-2 0,2 4 0,-16 6 0,-2 0-1100,15-10 1,-4-4 0,-2 2 1099,-2 4 0,-1 2 0,-1-1 0,-6-2 0,0-2 0,-2 0-1118,-7-3 0,-1-1 0,-1 2 1118,0 5 0,1 2 0,1 0 0,8-1 0,1 1 0,-1 1-702,-2 2 1,-1 2-1,3 2 702,10 1 0,2 2 0,0-1-126,0 0 0,0 0 0,1 0 126,5 0 0,1 0 0,0 0 0,-1 0 0,0 0 0,1 0 0,3 0 0,1 0 0,-2 0 0,-6 0 0,-2 0 0,0 0 0,0 0 0,0 0 0,-1 0 0,-1 0 0,0 0 0,1 0 0,4 0 0,1 0 0,2 0 0,-29 0 0,4 0 546,18 0 0,3 0-546,0 0 0,1 0 1191,13 0 1,2 0-1192,0 0 0,1 0 0,6 0 0,1 0 2738,-36 0-2738,3 0 2555,36 0-2555,-2 0 1614,28 0-1614,-14 0 880,5 0-880,-7 0 69,-14 0-69,19 0 0,-46 0 0,28 0 0,-48 0 0,17 0 0,10 0 0,20 0 0,32 0 0,10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1:15:29.0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 24575,'0'-3'0,"11"-1"0,32 0 0,43 1 0,56 0 0,50 2 0,47 0 0,24 1-1816,10 0 1816,-19 0 0,-31 0 0,-45 0-595,-52 1-5185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57:3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2421 10 24575,'-19'-5'0,"-23"1"0,-5 4 0,-7 5 0,-26 5 0,25 0 0,-5-1-1383,-8-2 1,-4-2 1382,-24 1 0,-2-1 0,20-5 0,2 0 0,-6 0 0,3 0 7,18 0 0,4 0-7,6 0 0,1 0 0,-47 0-246,24 0 246,-10 0 0,29 0 0,2 0 2008,1 0-2008,19 0 705,-18 0-705,21 0 284,0 0-284,6 0 0,9 0 0,-8 0 0,-2 0 0,-28 15 0,-2-4 0,-29 16 0,-4-9-450,1 9 450,3 1 0,36-9 0,5 1 0,27-15 0,6 5 0,4 4 0,5 1 450,0 12-450,0 2 0,0 0 0,0 6 0,0-13 0,0 13 0,0-18 0,0 5 0,0-1 0,0-8 0,0 9 0,5-8 0,4 1 0,2 4 0,7 1 0,-3-1 0,7 8 0,-6-5 0,1 13 0,-2-14 0,9 3 0,-7-10 0,4 1 0,-7-4 0,-3-1 0,3-2 0,0-2 0,-3 3 0,7 1 0,-7-4 0,15 3 0,-9-7 0,18 3 0,-14-5 0,29 0 0,11 0 0,11 0 0,25 0 0,-10 0 0,-15 0 0,8 8 0,-26-6 0,15 21 0,-14-19 0,10 11 0,-36-11 0,33-3 0,-20 3 0,27-4 0,-14 0 0,-4 0 0,-26 0 0,9 0 0,-9 6 0,4-5 0,-2 5 0,-12-6 0,11 0 0,-9 0 0,32 0 0,12 0 0,12 0 0,10 0 0,-28 0 0,24 0 0,-7 0-336,-22 0 1,1 0 335,0 0 0,-1 0 0,1 0 0,-1 0-226,36 0 226,11 0 0,-24 0 0,24 0 0,-25 0 0,-11 0 0,3 0 0,-40 4 0,26-3 663,-29 4-663,6-5 234,-7 0-234,-5 0 0,3 0 0,-7 0 0,3 0 0,-5 0 0,13-6 0,-9 0 0,4-5 0,-4-2 0,-2 2 0,4-8 0,-1 4 0,-3-12 0,3 6 0,-6-6 0,0 7 0,-2-7 0,-5 6 0,5-2 0,-6-3 0,0 1 0,0-12 0,0 12 0,0-1 0,0 15 0,0-3 0,-5 5 0,-1-13 0,-4 9 0,-1-9 0,1 13 0,-18-20 0,9 15 0,-14-14 0,-9 22 0,17-7 0,-52 2 0,27-7 0,-11 7 0,11-2 0,21 0 0,-8 0 0,8 0 0,2 8 0,12 1 0,-4 2 0,4-6 0,0 7 0,-3-3 0,7 4 0,-3 0 0,0-9 0,4 7 0,-4-7 0,4 9 0,-4 0 0,-1 0 0,0-4 0,1 3 0,0-4 0,3 1 0,-7 3 0,3-7 0,-4 2 0,3-4 0,-2 1 0,-19-4 0,17 2 0,-16 3 0,14-8 0,5 5 0,-6-2 0,9 4 0,-8 4 0,5-5 0,-18-3 0,22 3 0,-3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2:57:36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24575,'25'-7'0,"23"5"0,38-6 0,-22 8 0,2 0-1205,-6 0 1,2 0 1204,11 0 0,1 0 0,-8 0 0,0 0-671,15 0 1,0 0 670,-12 0 0,1 0 0,11 0 0,0 0 0,-8 5 0,0 1 0,2 0 0,1 1-501,13 0 1,1-1 500,-6 0 0,1-2-716,-17-3 1,2-1 0,0-1 715,22 1 0,2 0 0,-20 0 0,2 0 0,0 0 0,-4 0 0,-1 0 0,1 0-546,8 0 1,2 0 0,0 0 545,0 0 0,1 0 0,0 0 0,-1 0 0,1 0 0,-1 0 0,0 0 0,0 0 0,-2 0-103,-11 0 1,-3 0 0,0 0 102,24 4 0,-1 2 0,0 1 0,-2 0 0,-18-2 0,1 2 0,27 10 0,-4-1 181,-36-13 1,-2 0-182,30 13 0,-2 0 1154,11-13-1154,-24 2 0,4 0 0,-1-4 0,1-2 416,1 1 1,4 0-417,-11 0 0,3 0 0,-2 0 0,16 0 0,2 0 0,-14 0 0,2 0 0,-1 0 0,20 0 0,-1 0 0,5 0 0,1 0 0,-9 0 0,-1 0 0,-6 0 0,-1 0 226,-6-1 0,-2 2-226,0 4 0,-1 0 0,1-4 0,-1 0 0,-5 4 0,1 0 0,3-4 0,2-2 0,7 1 0,0 0 0,-4 0 0,0 0 0,4 0 0,3 0-347,-17 0 0,2 0 1,-1 0 346,26 0 0,2 0 0,-17 0 0,4 0 0,-1 0 0,-4 0 0,-2 0 0,0 0 0,-9 0 0,0 0 0,-1 0-295,4 0 0,0 0 0,-2 0 295,17 0 0,-1 0 0,16 4 0,-7-8 393,-40-18 0,-1-1-393,29 18 0,1-1 0,-32-17 0,0 1 0,30 19 0,5 6 0,-10-3 0,1 0-108,12 0 1,-1 0 107,-16 0 0,-2 0 0,12 0 0,-1 0 0,-5 0 0,-3 0 626,-3 0 1,-1 0-627,-1 0 0,-2 0 0,-6 0 0,-3 0 704,-5 0 0,-1 0-704,0 0 0,1 0 0,-1 0 0,0 0 0,0 0 0,1 0 0,7 0 0,-1 0 0,33 0 0,-32 0 0,-5 0 1118,-2 0-1118,4 0 0,-44 0 0,-2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27:05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3861 0 24575,'-80'10'0,"-10"2"0,12-5 0,-5-2-2154,7 1 0,-2-2 2154,-19-3 0,0-2 0,12 1 0,2 0 0,-8 0 0,2 0 105,19 0 1,4 0-106,7 0 0,3 0 940,-27 0-940,36 0 0,10 0 0,23 0 2171,-36 0-2171,-10 0 0,4 5 0,-3 0-102,7-5 0,-1 3 102,-18 12 0,-1 0 0,11-12 0,0 0 0,-11 7 0,-3 0-1045,-12-8 0,-2-4 1045,11 2 0,-1 0 0,11 0 0,-3 0 0,2 0 0,-16 0 0,1 0 0,-6 0 0,1 0-427,19 0 1,4 0 426,6 0 0,5 0 0,-28 0 0,28 6 1009,-10-5-1009,32 9 2108,-4-9-2108,19 4 1016,7-1-1016,-3 5 0,0 7 0,-19 30 0,12-12 0,-12 15 0,16-14 0,4-6 0,-5 8 0,12-8 0,-5 6 0,0 22 0,-1-20 0,2 26 0,6-20 0,4-10 0,0 59 0,0-24-392,0-12 1,0 3 391,0-9 0,0 0 0,0 1 0,0-1-261,0 37 261,9 10 0,-7-11 0,15 1 0,-3-38 0,0-1 0,8 25 0,1-25 0,1 1-649,15 37 649,-19-35 0,3-1 0,6-4 0,0 0 0,3 38 0,5-30 0,-3-2 0,-16 11 0,9-14 0,3 0 0,1 19 0,-2 5 0,-1-25 0,0 1 0,4 38 0,-13-37 0,3 0 0,5-3 0,2-2 0,-8 0 0,2 0 0,17 6 0,5 5 0,4 22 0,-1 3 0,-11-14 0,1 1-790,15 16 1,-3 0 789,-26-25 0,-1-3 0,14-1 0,-3-1-29,-15-4 0,-4 1 29,10 6 0,-1-3 231,-1 8-231,4 10 600,-4-37-600,-7-14 1650,1 2-1650,-3-9 849,-4-5-849,4 5 0,-3 1 0,2 1 0,-7-3 0,2-3 0,38-4 0,43-2 0,-17-4 0,7 0-1307,3 0 0,4 0 1307,-18 0 0,2 0 0,0 0-1032,1 0 1,0 0-1,2 0 1032,8 0 0,2 0 0,1 0 0,2 0 0,1 0 0,2 0-1152,6 0 1,2 0 0,1 0 1151,-20 0 0,0 0 0,0 0 0,0 0 0,-2 0 0,-1 0 0,0 0 0,1 0-597,0 0 1,1 0 0,-1 0 0,0 0 596,16 0 0,0 0 0,0 0 0,5 0 0,0 0 0,3 0-329,-20 0 0,2 0 0,0 0 0,0 0 329,4 0 0,0 0 0,1 0 0,-1 0 0,0 0 0,1 0 0,-1 0 0,-1 0 0,-2 0 0,-1 0 0,-1 0 0,0 0-91,18 0 0,-1 0 0,-1 0 91,-4 0 0,-1 0 0,-1 0 0,-3 0 0,-1 0 0,0 0 0,-5 0 0,0 0 0,1 0 0,8 0 0,0 0 0,0 0 0,-7 0 0,-2 0 0,3 0 0,11 0 0,2 0 0,-1 0 0,-9 0 0,0 0 0,1 0 0,-14 0 0,2 0 0,0 0 0,-1 0 0,19 0 0,-2 0 0,2 0 15,-19 0 1,2 0 0,-1 0 0,1 0-16,-1 0 0,0 0 0,1 0 0,-2 0 0,23 0 0,0 0 0,1 0 0,-20 0 0,1 0 0,0 0 0,0 0 0,0 0 0,1 0 0,0 0 0,-1 0-106,1 0 1,0 0 0,1 0 0,0 0 105,6 0 0,0 0 0,0 0 0,0 0 0,-6 0 0,-2 0 0,1 0 0,2 0 0,7 0 0,3 0 0,-1 0 0,-2 0 0,-10 0 0,-2 0 0,0 0 0,1 0 0,11 0 0,2 0 0,-1 0 0,-2 0 0,-9 0 0,-2 0 0,-1 0 0,0 0 172,22 0 0,-1 1 0,0-2-172,-3-2 0,0-1 0,-1-1 0,-2 1 0,-1-1 0,-1-1 0,-6-1 0,-1-2 0,2-1 0,9-2 0,2-1 0,-2 0 0,-12 3 0,-1 1 0,0-1 128,1-2 1,0-2-1,-1 3-128,-4 5 0,-1 2 0,-3-1 675,12-4 0,-3-2-675,7 0 0,-8-1 3157,-3-8-3157,7-7 3122,-56 4-3122,-19 6 2997,0-18-2997,-11 14 1944,0-28-1944,0 2 0,0-36 0,0 33 0,0-1 12,0 1 0,0-4-12,-1-32 0,2-2 0,8 31 0,0-1-774,-7-36 0,1 0 774,6 32 0,0 2 0,-8-13 0,-2-1 0,1 7 0,0 1 0,0-7 0,0-1 0,0-1 0,0 0 0,0 6 0,0 1 0,0-5 0,0 3-336,0 17 0,0 2 336,1-7 0,-2 1 0,-7 6 0,-2 1 0,0-1 0,-3 1 0,-9 5 0,-5-1 0,-5-13 0,-2 1-754,-3 8 0,-3 0 754,-10-15 0,-4 2 0,-8 8 0,-5 4-988,-5-4 0,-4 3 988,-7 8 0,-4 2-457,23 9 1,-2 0 0,-1 2 456,2 3 0,-2 3 0,-1 1 0,-8 1 0,-1 2 0,0 0 0,5 1 0,1 0 0,-1 1 0,-3 1 0,0 1 0,-1 1 0,0 2 0,-1 0 0,1 0 0,-2-1 0,1-2 0,-2 1 0,-1-1 0,0 0 0,-3 3-1018,-11 3 1,-2 2 0,-1-4 1017,16-3 0,-2-5 0,0 0 0,0 5 0,-1 5 0,1 3 0,-1 2 0,-3-3-552,-10-3 0,-3-1 1,0-1-1,3 0 552,12 1 0,2-1 0,1 1 0,-2 1 0,-5 3 0,-1 1 0,-1 1 0,2-2-322,3-4 0,1-1 0,0 0 0,0 3 322,0 2 0,-1 3 0,1 1 0,1-3 0,4-1 0,2-2 0,0 1 0,-2 1 0,-7 3 0,-2 2 0,0 1 0,2-2 0,10-1 0,2-1 0,1 1 0,-1 1-69,-2 4 0,-2 1 0,2 1 0,1-1 69,-13 0 0,2 0 0,2 0 335,2 0 0,1 0 0,3 0-335,10 0 0,3 0 0,0 0 0,-3 0 0,0 0 0,-1 0 0,-5 0 0,-2 0 0,2 0 0,5 0 0,0 0 0,1 0 0,-3 0 0,-1 0 0,5 0 1130,-8 0 0,5 0-1130,5 0 0,3 0 0,10 0 0,2 0 1517,-7 0 0,1 0-1517,6 0 0,1 0 0,-36 0 3118,3 0-3118,36 0 2636,-17 0-2636,32 0 1256,-34 0-1256,12 0 0,-29 0 0,-4 0-320,38 0 0,-3 0 320,-12 0 0,-1 0 0,10 0 0,2 0-340,3 3 1,-1 0 339,-11-3 0,2 1 0,-19 14 0,17-13 0,-5-2 0,-14 4 0,2 1 0,21-1 0,0 1 0,-24-1 0,5 3 0,12 9-45,-12-6 45,16 3 0,-12-11 0,-10 7 0,36-9 1181,-2 0-1181,20 0 720,0 0-720,-6 0 50,14 0-50,-7 0 0,9-4 0,0 3 0,-1-8 0,1 8 0,4-3 0,1 4 0,4-5 0,-4 4 0,4-3 0,0 4 0,6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2:11.7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24575,'22'5'0,"31"0"0,10-5 0,6 0 0,-13 0 0,3 0-1782,9 0 1,7 0 0,-1 0 1781,19 0 0,1 0 0,-20 0 0,4 0 0,3 0-978,12 0 1,5 0 0,-2 0 977,-7 0 0,0 0 0,2 0 0,6 0 0,2 0 0,-1 0 0,-5 0 0,-1 0 0,-1 0-242,-7 0 0,-2 0 0,-1 0 242,1 0 0,0 0 0,-2 0 0,-3 0 0,0 0 0,-1 0 0,1 0 0,-1 0 0,0 0-460,-3 0 0,-1 0 1,-1 0 459,22 0 0,-4 0 402,-6 0 0,-4 0-402,-19 0 0,-2 0 1389,1 0 1,-3 0-1390,16 0 2875,-14 0-2875,-31 0 565,-12 0 0,-5 0 1,-6 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2:13.0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24575,'99'0'0,"-45"0"0,4 0 0,35 0 0,8 0-2333,-31 0 1,1 0 0,3 0 2332,11 0 0,2 0 0,3 0-891,6 0 1,2 0 0,2 0 890,-20 0 0,1 0 0,2 0 0,-1 0-410,3 0 0,1 0 1,0 0-1,2 0 410,8 0 0,2-1 0,0 1 0,-3 1 0,-9 2 0,-3 0 0,1 1 0,0-2 0,7-1 0,2 0 0,-1-1 0,-2 1 0,-7 2 0,-2 0 0,0 1 0,1-2 0,7-1 0,3-2 0,-2 0 0,-2 2-683,10 2 1,-3 2-1,2-2 683,-12-2 0,3-1 0,-2 1 0,-4 0 0,0 2 0,-4 2 0,2-2 36,16-2 0,3-2 0,-3 1-36,-16 0 0,-4 0 0,1 0 407,0 0 0,0 0 1,-5 0-408,7 0 0,-4 0 1496,1 0 1,-8 0-1497,-4 0 822,-8 0 1,-45 0 0,-3 0-1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2:14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51 24575,'20'4'0,"-2"-3"0,-8 3 0,26-4 0,6 8 0,41-6 0,4 15-510,-38-17 0,3 2 510,6 12 0,-1 0 0,33-9 0,7 15 0,0-20 0,-47 0 0,4 0-881,25 0 0,4 0 881,-6 0 0,0 0 0,5 0 0,1 0 0,-2 0 0,-1 0 0,-11 0 0,-2 0-503,0 0 0,-1 0 503,-1 0 0,-1 0 0,-5 0 0,0 0 0,1 0 0,-1 0-177,-8 0 1,-2 0 176,49 0 0,-12 0 0,1 0 66,-32-4 0,1-2-66,34-5 0,-33 4 0,1 2 0,0-1 0,-1 3 0,-5 2 0,0 2 0,5-1 0,1 0 0,-1 0 0,1 0 0,0 0 0,2 0 0,6 0 0,1 0 55,-2 0 1,2 0-56,13-5 0,2-1 0,-6 0 0,2-2-506,18-9 1,1-1 505,-12 9 0,-1 2 0,5-5 0,1 2 0,0 9 0,-1 2 0,3-1 0,-1 0 0,-6 0 0,-1 0 0,5 0 0,-3 0-529,-17 0 1,-1 0 528,13 0 0,-1 0 25,-18 0 0,-2 0-25,-1 0 0,-3 0 1343,27 0-1343,-14 0 0,0 0 0,14 0 0,-11 0 2054,-15 0-2054,-21 0 0,-31 0 0,-1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2:18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80 24575,'-1'-10'0,"14"-1"0,54-5 0,-5 9 0,11-4 0,8 1-1914,-5 8 1,3 1 1913,-6-2 0,4-2 0,3 2-972,5 2 1,2 2-1,2-1 972,7 0 0,2 0 0,2 0-884,-16 0 0,2 0 0,0 0 0,-1 0 884,-5 0 0,0 0 0,-1 0 0,2 0 0,6 0 0,1 0 0,1 0 0,-2 0 0,-5 0 0,0 0 0,-1 0 0,1 0 0,3 0 0,1 0 0,0 0 0,1 0 0,2 0 0,1 0 0,0 0 0,0 0 0,-3 0 0,-1 0 0,0 0 0,-1 0 0,-2 0 0,-1 0 0,-1 0 0,0 0-697,18 0 1,-1 0 0,-1 0 696,-4 0 0,-1 0 0,-1 0 0,-3 0 0,0 0 0,-2 0 45,-7 0 1,-1 0-1,-2 0-45,25 0 0,-5 0 690,-13 0 1,-5 0-691,-9 0 0,-5 0 1540,-11 0 1,-2 0-1541,46 0 0,-28 0 3273,-14 0-3273,-4 0 593,-26 0 1,-7 0-1,-14 0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2:19.6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0 204 24575,'50'-23'0,"25"14"0,0-11 0,11 0-2322,-17 16 1,3 4-1,2-2 2322,12-8 0,2-4 0,4 4-874,-11 6 0,3 4 1,2 1-1,0-1 874,3-3 0,1-1 0,1 1 0,1 1 0,5 1 0,1 1 0,2 0 0,0 1-387,-14-1 1,1 0 0,0 0 0,1 0 0,-2 0 386,-3 0 0,-1 0 0,0 0 0,1 0 0,0 0 0,4 0 0,0 0 0,1 0 0,0 0 0,0 0 0,-3 0 0,-1 0 0,1 0 0,-1 0 0,1 0 0,0 0 0,0 0 0,0 0 0,-1 0 0,0 0-462,-1 0 0,-1 0 0,0 0 0,0 0 0,-2 0 462,16 0 0,-2 0 0,-1 0 0,1 0 0,3 0 0,0 0 0,-1 0 0,-2 0-134,-9 0 0,-2 0 0,-1 0 0,2 0 134,4 0 0,3 0 0,-2 0 0,-2 0 150,14 0 0,-3 1 1,1-2-151,-23-1 0,1-1 0,0-1 0,-2 1 0,15-1 0,-1-1 0,-3-1 520,-7-2 1,-1-1 0,-2 1-521,-4 2 0,-1 2 0,-6 0 1410,0-2 1,-8 1-1411,29 5 0,-55 0 0,-27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2:21.4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 24575,'56'-6'0,"22"2"0,-8 4 0,8 0-2655,11 0 1,4 0 2654,-23 0 0,2 0 0,2 0-682,6 0 1,2 0-1,-1 0 682,-3 0 0,-1 0 0,2 0 0,6 0 0,2 0 0,-1 0 0,-3 0 0,-1 0 0,0 0 0,1 0 0,0 0 0,-1 0 0,-5 0 0,-1 0 0,0 0 0,0 0 0,0 0 0,-2 0-37,-6 0 1,-1 0-1,-1 0 37,28 0 0,-5 0-98,-27 0 1,-5 0 97,22 0 2075,-54-4-2075,1 3 3002,-15-4-3002,7 1 2274,-3 3-2274,5-3 308,-1 4-308,-4 0 0,-1 0 0,-9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3:54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24575,'99'2'0,"0"0"0,0 0 0,0 0 0,0 0 0,0 0 0,0 0 0,0 0 0,-1 0 0,1 0 0,0 0 0,0 0 0,0 0 0,0 0 0,0 0 0,0 0 0,-1 0 0,1 0 0,0 0 0,-5 0 0,0 0 0,0 0 0,0 0 0,0 0 0,0 0 0,0 0 0,0 0 0,0-1 0,0 1 0,0 0 0,0 0 0,-1 0 0,1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1:15:30.8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24575,'2'-1'0,"0"0"0,0 0 0,0-1 0,1 1 0,-1 1 0,0-1 0,0 0 0,0 0 0,1 1 0,-1 0 0,0-1 0,1 1 0,-1 0 0,4 0 0,4 0 0,367-9 0,-252 10 0,10821-2 0,-5088 2 0,-5705-2 0,160-24 0,-279 21-1365,-7 1-5461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3:57.0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24575,'60'9'0,"-17"-1"0,5-8 0,9 0 0,-9 5 0,5 0-1015,4-4 0,4 0 1015,18 4 0,3 0-994,1-4 1,3-2 993,-18 1 0,3 0 0,2 0-908,2 0 1,2 0 0,0 0 907,0 0 0,0 0 0,2 0 0,7 0 0,1 0 0,-2 0 0,-6 0 0,-1 0 0,-2 0 0,-3 0 0,-1 0 0,-1 0-435,0 0 0,-1 0 1,-3 0 434,3 0 0,0 0 0,17 0 0,-2 0 267,-30 0 1,-2 0-268,6 0 0,-3 0 1950,5 0-1950,2 0 2956,-42 0-2956,19 0 1876,-25 0-1876,4-4 726,1-2-726,-5-3 0,-1 3 0,-9 2 0,-1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5:50.1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66 24575,'70'-12'0,"0"0"0,0 0 0,29 0 0,7 2 0,-14 4 0,-28 5 0,-2 2-1422,17-1 1,10 0 0,-8 0 1421,-9 0 0,-4 0 0,13 0 0,-1 0-30,-20 0 0,-2 0 30,8 0 0,-2 0 729,26 0-729,7 0 0,-28 0 0,-23 0 0,18 0 2090,-39 0-2090,38 0 1196,-42 0-1196,27 0 309,-36 0-309,22 0 0,-21 0 0,13 0 0,-3 0 0,-2 0 0,7 0 0,-9 0 0,22 0 0,-16 0 0,39 0 0,-32 0 0,12 0 0,-22 0 0,5 0 0,-10 0 0,32 0 0,-24 0 0,24 0 0,-20 0 0,0 0 0,20 0 0,-24 0 0,24 0 0,-5 0 0,-4 0 0,40 0 0,-36 0 0,35 0 0,-46 0 0,30 0 0,-16 0 0,8 0 0,24 9 0,-6-7-227,-23 7 1,0 0 226,37-7 0,-18 7 0,-4-9 0,-24 0 0,38 0 0,-21 0 0,25 0 0,-28 0 0,-4 0 453,0 0-453,-18 0 0,30 0 0,-16 0 0,8 0 0,10 0 0,-24 0 0,2 0 0,6 0 0,-24 0 0,24 0 0,-32 0 0,17 0 0,-21 0 0,35 0 0,-27 0 0,16 0 0,-11 0 0,-9 0 0,32-8 0,-28 2 0,27-3 0,-31 5 0,10 4 0,-8 0 0,9 0 0,-16 0 0,5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6:46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1 238 24575,'98'-5'0,"1"0"0,-1 0 0,1 0 0,-1 0 0,1 0 0,-1 0 0,1 0 0,-1 0 0,1 0 0,-1 0 0,1 0 0,-1 0 0,0 0 0,1 0 0,-1 0 0,1 0 0,-1 0 0,1 0 0,-1 0 0,1 0 0,-1 1 0,1-1 0,-1 0 0,1 0 0,-1 0 0,8-1 0,1 1 0,1-1 0,2 1 0,0-1 0,1 0 0,-1 0 0,-1 0 0,-1 1 0,-2-1 0,-2 1 0,-2 0 0,-4 0 0,-3 0 0,-5 1 0,-4-1 0,-4 2 0,-7-1 0,-5 1 0,-6 1-968,60-2 1,-20 1 0,-17 1 0,-13 1 967,-11 1 0,-18 0 1200,-17 0-1200,-7 0 633,2 0-633,3 0 0,-9 4 0,32-3 2036,-2 4-2036,22 2 0,-14-5 0,-4 6 0,-26-8 0,-4 0 0,-7 4 0,-3-3 0,3 4 0,-4-5 0,4 0 0,-3 0 0,3 0 0,7 0 0,-12 0 0,7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6:49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0 276 24575,'16'-15'0,"38"-13"0,20 0-1071,-16 11 1,3 1 1070,-2 0 0,0 1 0,6 4 0,-1 0 0,-5-5 0,1 1 0,5 8 0,2 0 0,7-9 0,-1 2 0,-4 11 0,-2 3 0,1-6 0,-3 1 0,-14 5 0,-1 0 688,47 0-688,-39 0 0,22 0 353,-26 0-353,15 0 0,-14 0 0,-4 0 1100,0 0-1100,-18 0 0,4 0 0,-11 0 0,-9 0 0,10 0 0,-7 0 0,-5 0 0,11 0 0,-9 0 0,18 0 0,-6-5 0,22 4 0,4-13 0,28 13 0,-33-3 0,1 0-631,-1 3 0,4 2 631,24-1 0,2 0 0,-18 0 0,1 0 0,18 0 0,0 0 0,-22 0 0,0 0 0,14 0 0,-3 0 0,10 0 0,-19 0 0,0 0 0,14 0 0,-14 0 0,-5 0 0,-41 0 0,13 0 1262,15 0-1262,26 9 0,3-7 0,11 22 0,14-10 0,-35 4-340,-2-7 1,2-3 339,14-5 0,-25 6 0,-1-1 0,19-6 0,-30 6 0,-6-8 0,-20 0 0,21 0 0,-21 0 679,9 0-679,-13 0 0,5 0 0,-3 0 0,3 0 0,-4 0 0,4 0 0,-4 0 0,4 0 0,-4 0 0,-4 0 0,-2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6:54.1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24575,'50'0'0,"0"0"0,1 0 0,-1 0 0,37 0-994,-32 0 1,1 0 993,-5 0 0,2 0-1224,32 0 1,6 0 1223,0 0 0,4 0-578,-15 0 0,3 0 0,-2 0 578,-7 0 0,-2 0 0,1 0 0,6 0 0,2 0 0,-1 0 0,-3 0 0,-1 0 0,1 0 0,0 0 0,0 0 0,2 0 0,6 0 0,2 0 0,-1 0-866,-3 4 1,-1 0 0,1 0 865,4-3 0,0-1 0,0 2 0,-4 4 0,-1 2 0,1 1 0,4 3 0,0 2 0,-3-2 0,-14-6 0,-2 0 0,-2 2-446,32 14 0,-2 0 446,0-14 0,-2-2 0,-8 11 0,0 1 0,12-9 0,1-1 0,0 9 0,-4-1 0,-17-14 0,-2-2 314,6 6 0,-3-1-314,-11-4 0,-3-2 0,2 1 0,-1 0 807,-7 0 0,0 0-807,-1 0 0,-1 0 0,-5 0 0,-3 0 2895,23 0-2895,7 0 2219,-50 0-2219,11 0 356,-29 0 1,-1 0 0,-6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8:25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24575,'50'50'0,"4"-39"0,24-10 0,19-6 0,9-4 0,2 0 0,-5 2 0,-12 6 0,-5 5 0,-6 3 0,-2 1 0,4-1 0,10-3 0,-7-4 0,11-2 0,6-2 0,4-2 0,1 0 0,-1 0 0,-5 0 0,-8 1 0,-9 2-2026,20-1 1,-11 1-1,-6 0 1,0 1 2025,-5 2 0,0-1 0,-3 1 0,-5-1 0,0-3 0,-4 0 0,-2 0 113,24-1 1,-2 0-114,1 4 0,-2-1 0,-13-3 0,-2 0 325,0 4 0,-1 2-325,-6-1 0,-1 0 0,-6 0 0,-2 0 0,-6 0 0,-3 0 0,20 0 948,-30 0 1,-22 0-1,-12 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8:27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0 267 24575,'0'-9'0,"9"-5"0,24 0 0,-1-8 0,34 4 0,3-4 0,-20 7 0,2 1-500,39-8 500,-34 7 0,0 0 0,30-4 0,-35 13 0,-1 1 0,22-15 0,-18 17 0,-33-8 0,-11 11 0,26 0 0,7 0 0,40 0 0,-34-5 0,2 0-268,0 4 0,3 0 268,16-4 0,3 0-957,2 4 1,1 2 956,6-1 0,4 0-791,-18 0 1,3 0 0,-2 0 790,25 0 0,-1 0 0,-1 0 0,-2 0-532,-7 0 1,-4 0 531,-19 0 0,-2 0 0,7 0 0,-1 0 111,-11 0 1,-2 0-112,8 0 0,-3 0 1562,17 0-1562,-16 0 2485,-22 0-2485,-13 0 1385,5 0-1385,-8 0 728,-4 0-728,11 0 0,-13 0 0,21 5 0,-17 1 0,18 6 0,-14-2 0,14 8 0,-13-7 0,1 1 0,-5-8 0,-12-4 0,3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8:32.0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24575,'37'0'0,"29"0"0,6 0 0,-10 0 0,5 0-1524,-7 0 0,2 0 1524,18 0 0,1 0 0,-5 0 0,-1 0 0,1 0 0,-1 0 0,-7 0 0,-4 0 481,-11 0 0,-5 0-481,21 0 0,10 0 0,-20 0 501,9 0-501,-16 0 0,-15 0 0,-8 0 1585,6 0-1585,8 0 0,-10 0 0,30 0 0,-38 0 0,8 0 0,-25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38:33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24575,'57'5'0,"1"1"0,0-1 0,2-1 0,18-3 0,6-2-2891,12 1 1,5 0 2890,-30 0 0,2 0 0,1 0-805,11 0 1,2 0-1,0 0 805,0 0 0,0 0 0,1 0 0,4 0 0,2 0 0,-1 0 0,-4 0 0,-1 0 0,1 0 0,2 0 0,1 0 0,-3 0-174,-9 0 1,-3 0 0,-1 0 173,1 0 0,-1 0 0,1 0 0,3 0 0,1 0 0,-2 0 0,-10 0 0,-2 0 0,2 0-547,6 0 1,1 0-1,-1 0 547,25 0 0,-3 0 400,-11 0 1,-4 0-401,-6 0 0,-5 0 1152,-11 0 1,-5 0-1153,32 0 0,-4 0 0,-14 0 2468,-22 0-2468,-10 0 635,-19 0 1,-12 0 0,3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40:06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51 24575,'98'-1'0,"0"0"0,0 0 0,1 0 0,-1 0 0,0-1 0,0 1 0,0 0 0,1 0 0,-1 0 0,0 0 0,0 0 0,0 0 0,0-1 0,1 1 0,-1 0 0,0 0 0,0 0 0,0 0 0,1 0 0,-1 0 0,0 0 0,0-1 0,0 1 0,1 0 0,8 0 0,1 0 0,1-1 0,2 1 0,-1-1 0,0 1 0,0-1 0,-2 1 0,0 0 0,-3-1 0,-1 1 0,-3 0 0,-3 0 0,-3-1 0,-4 2 0,-4-1 0,-4 0 0,-5 0 0,-6 1 0,43-1 0,-10 1 0,-10 0 0,-8 0 0,-8 1 0,-7-1-1823,32 0 1,-11 0 1822,-17 0 0,3 0 0,-15 0 0,5 0 1137,-22 0-1137,16 7 596,-16-5-596,0 15 0,2-10 0,-20 3 1912,8-4-1912,14 1 0,-22-5 0,11 6 0,-25-8 0,0 0 0,3 0 0,20 7 0,-6-5 0,19 6 0,1-8 0,2 0 0,15 0 0,14 0 0,-25 0 0,36 0 0,-22 0-452,-23-1 0,3 2 452,5 9 0,1 0 0,1-8 0,0 1 0,-6 7 0,-1-1 0,4-7 0,-1-4-443,17 2 443,-16 0 0,0 0 0,20 0 0,-21 0 0,1 0 0,16 0 0,-3 0 0,-26 0 0,-7 0 0,-15 0 883,2 0-883,-5 0 464,-7 0-464,3 0 0,-5 0 0,13 0 0,-5 0 0,18 0 0,9 0 0,-12 0 0,17 0 0,-32-4 0,10-1 0,-12-1 0,4 2 0,-4 4 0,3 0 0,-7 0 0,3 0 0,-4 0 0,4 0 0,-4 0 0,4 0 0,-4 0 0,4 0 0,-3-4 0,-1 3 0,-6-4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1:56:2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10 24575,'3'-1'0,"0"-1"0,0 1 0,0 0 0,0 0 0,0 0 0,0 0 0,0 1 0,0-1 0,0 1 0,1 0 0,-1 0 0,0 0 0,0 0 0,5 1 0,9 0 0,504 26-682,1 32-42,-501-56 722,549 74-558,46 7-689,7-31 528,149-25 544,282 15 210,-430 4-63,107 6-39,176-44 3308,-570-12-3461,537 4 595,565-3 418,-1142-7-791,-209 1 0,117-24 0,63-41 0,-219 56 0,-1 3 0,2 2 0,-1 2 0,2 3 0,57-2 0,157 6 0,185-13 0,-147-22 0,240-25 0,468-46 0,-873 93-1365,-99 12-5461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42:06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24575,'99'1'0,"0"-1"0,0 0 0,0 1 0,0-1 0,0 1 0,0-1 0,0 1 0,0-1 0,0 0 0,0 1 0,0-1 0,0 1 0,0-1 0,0 1 0,0-1 0,0 0 0,0 1 0,0-1 0,0 1 0,0-1 0,0 1 0,0-1 0,0 0 0,0 1 0,5-1 0,2 1 0,1-1 0,2 1 0,1-1 0,0 1 0,0-1 0,-1 1 0,-1 0 0,-2-1 0,-3 1 0,-2-1 0,-4 0 0,-3 1 0,-6-1 0,-4 1 0,-5-1 0,-7 0 0,-6 0 0,-8 0 0,40 1 0,-21-1 0,-10 0 0,0-1 0,8 1 0,-4 0 0,-8 0 0,-10 0 0,0 0 0,38 0 0,-7 0 0,-34 0 0,13 0 0,-19 0 0,-16 0 0,8 0 0,-26 5 0,-5-4 0,-1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42:10.6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24575,'11'6'0,"48"-2"0,-3-4 0,7 0-1246,-2 0 0,3 0 1246,14 0 0,2 0-799,-6-1 1,-1 2 798,3 3 0,2 2 0,11 0 0,1 1 0,0 4 0,0 2-437,-25-1 0,1 1 0,0-2 437,26-2 0,2-1 0,-21 0 0,3 1 0,-2-3-750,-7-5 1,-1-2 0,1 1 749,9 0 0,1 0 0,0 0 0,-5 0 0,0 0 0,-1 0 0,1 0 0,-1 0 0,-2 0-80,17 0 1,-4 0 79,-7-1 0,-3 2 0,-12 3 0,-5 1 1363,18 2-1363,-8 4 2094,-28-6-2094,-12-5 2825,9 0-2825,-9 0 1525,12 0-1525,-8 0 0,6 0 0,-18 0 0,5 0 0,-8 0 0,-4 0 0,4 0 0,0 0 0,1 0 0,5 0 0,7 0 0,-6 0 0,28 0 0,-2 0 0,22 0 0,14 0-862,4 0 862,-30 0 0,1 0 0,32 0-74,-7 0 74,-18 0 0,-37 0 0,20 0 0,-9 0 0,-10 0 859,11 0-859,-17 0 77,-2 0-77,43-18 0,-36 9 0,28-10 0,-41 15 0,11-1 0,-9-1 0,46-1 0,30 3 0,-13-7-561,-20 10 1,2-1 560,-11-3 0,-1-1 0,3 6 0,2 0 0,9 0 0,1 0 0,-6 0 0,-3 0 0,34 0 0,-15 0 0,-38 0 0,-19 0 0,-28 0 0,-30 0 0,-18 8 0,4-7 0,-3 0 300,-34 16-300,28-11 0,-3 0-803,8-2 1,-2 3 802,-20 9 0,-1 0 0,11-8 0,0-1 0,-10 6 0,-1-2 0,0-4 0,0-4-965,5-2 0,-2-2 965,-19 1 0,1 0 0,18 0 0,1 0-629,-4 0 1,1 0 628,13 0 0,2 0 0,-2 0 0,1 0 0,0 0 0,-1 0 0,2 0 0,-2 0 0,-6 0 0,-1 0 0,-1 0 0,-1 0 0,1 0 0,0 0 0,7 0 0,3 0 25,7 0 0,1 0-25,6 0 0,2 0 0,-2 0 0,1 0 0,-1 0 0,1 0 0,-2 0 0,3 0 1326,-15 0-1326,-14 0 1944,31 0-1944,-21 0 0,-30 0 1127,23 0-1127,-23 0 0,29 0 0,15 0 0,-3 0-181,-37 0 181,24 0 0,-3 0-789,14 0 1,-1 0 788,-19 0 0,-3 0 0,12 0 0,0 0 0,-4 0 0,1 0-228,14 1 1,3-2 227,-30-6 365,17 5-365,18-6 839,22 8-839,-6 0 1644,18 0-1644,-17 0 531,17-4-531,-6 3 0,9-8 0,17 4 0,40-19 0,21 16 0,-15-2 0,3 2-269,-2 7 1,1 2 268,-1-1 0,0 0 0,7 0 0,1 0-667,0 0 1,3 0 666,11 0 0,3 0 0,-6 0 0,-2 0 0,-14 0 0,-2 0-77,5 0 0,-4 0 77,6 0 0,39 0 0,-24 0 0,10 0 0,-14 0 0,-15 0 0,-3 0 496,-14 0-496,29 0 1358,-22 0-1358,49 0 170,-34 0-170,10 0 0,-4 0 0,-25 0 0,4 0 0,5 0 0,-24 0 0,38 0 0,-30 0 0,32-8 0,-24 6 0,52-15 0,-53 14 0,52-14 0,-60 15 0,34-6 0,3 8 0,3 0 0,-3 0 0,-4 0 0,-24 0 0,-2 0 0,-17 0 0,-13 0 0,13 0 0,-9 0 0,9 0 0,-8 0 0,1 0 0,0 0 0,3 0 0,-3 0 0,12 0 0,-10 0 0,5 0 0,14 0 0,7 0 0,40 0 0,3 0 0,-13 0 0,20 0 0,-35 0 0,40 0 0,-26 0 0,25 0 0,-46 0 0,4 0 0,-44 0 0,-3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42:12.1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24575,'14'5'0,"1"-1"0,26-4 0,20 0 0,-13 0 0,5 0-1282,18 0 1,5 0 1281,6 0 0,5 0-786,-19 0 0,3 0 0,1 0 786,4 0 0,0 0 0,2 0 0,3 0 0,2 0 0,0 0-1083,3 0 1,1 0-1,2 0 1083,7 0 0,1 0 0,0 0 0,-2 0 0,-1 0 0,1 0 0,-19 0 0,2 0 0,-1 0 0,0 0 0,22 0 0,-2 0 0,2 0 0,-23 0 0,2 0 0,0 0 0,-2 0 0,19 0 0,-1 0 0,0 0 0,4 0 0,-1 0 0,-1 0 0,-7 0 0,-2 0 0,-1 0-678,-8 0 0,-1 0 1,1 0 677,3 0 0,0 0 0,-3 0 0,-10 0 0,-3 0 0,3 0 0,12 0 0,2 0 0,-4 0-78,11 0 1,-2 0 77,-18 0 0,1 0 0,-5 0 675,-2 0 0,-4 0-675,7 0 0,-2 0 0,-13 0 0,-2 0 3008,38 0-3008,-4 0 2865,-41 0-2865,-6 0 2123,-22 0-2123,1 5 246,0-4 0,-5 3 0,-6-4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43:1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1768 212 24575,'-65'0'0,"-8"0"0,-13 0-1722,-12 0 1722,48 9 0,0 1 0,-40-5 0,34 5 0,0 0 0,-30-10 479,13 0-479,-6 0 304,51 0-304,-13 0 0,30 4 0,-7-3 877,-5 9-877,-6 2 62,0 5-62,2 1 0,7-4 0,-7 2 0,6-5 0,-14 7 0,14-13 0,-2 1 0,4-6 0,9 4 0,-4-3 0,4 4 0,-12 6 0,9-9 0,-8 9 0,11-6 0,0-4 0,-4 3 0,4 0 0,-4-3 0,0 12 0,-1-2 0,0 0 0,-4 2 0,4-8 0,0 0 0,-3 4 0,11-4 0,-6 5 0,4 4 0,-2-3 0,-3 3 0,0 0 0,3 1 0,-9 12 0,-4-3 0,5 3 0,1-9 0,9 8 0,7 13 0,-12-6 0,6 16 0,-1-28 0,-2 14 0,0 23 0,3-22 0,0 41 0,-8-30 0,12 8 0,-11-4 0,15-22 0,0 6 0,0-13 0,0 13 0,0-14 0,8 28 0,-1-16 0,6 10 0,-2-16 0,-1-12 0,0-1 0,-1-4 0,20 18 0,-11-9 0,13 23 0,2-7 0,-7 18 0,28 13 0,-23-21 0,-1-1 0,16 13 0,-13-12 0,2-3 0,11-9 0,11 29 0,-12-32 0,16 22 0,-27-26 0,29 27 0,-24-26 0,18 14 0,-28-22 0,33 6 0,-20-12 0,27 12 0,14-4 0,-24-4 0,34-8 0,-35-1 0,40-6-1011,-12 14 1011,-30-4 0,3-2 0,7-3 0,1 0 0,0 8 0,2 0-977,11-13 0,1-2 977,1 5 0,1 0 0,0-5 0,3 0-783,-18 0 1,2 0 0,0 0 782,23 0 0,0 0 0,-23 0 0,1 0 0,0 0 0,-1 0 0,1 0 0,-1 0 0,-3 0 0,0 0 0,0 0 0,3 0 0,1 0 0,0 0 0,28 0 0,-1 0 0,-7 0 0,1 0 0,5 0 0,-1 0 0,-12 0 0,1 0 0,-17 0 0,2 0 0,0 0 0,23 0 0,0 0 0,-23 0 0,1 0 0,0 0 0,28 0 0,-1 0 0,0 0 0,1 0 0,-1 0 0,1 0 0,-28 0 0,0 0 0,-1 0 0,23 0 0,0 0 0,-20 0 0,3 0 0,-2 0 0,-7 0 0,-1 0 0,1 0 0,9 0 0,2 0 0,-2 0 0,-9 0 0,-1 0 0,2 0 0,10 0 0,3 0 0,-4 0 0,18 0 0,0 0 0,-16 0 0,3 0 0,-2 0 0,-12 0 0,-2 0 0,1 0 0,32 0 0,-1 0-829,-8-1 1,-1 2 828,-6 4 0,-1 0-284,-7-3 1,0-1 283,7 4 0,-2 0 0,-12-4 0,0-2 0,5 1 0,1 0 0,-1 0 0,1 0 0,1 0 0,0 0 0,1 0 0,-1 0 309,-8 0 1,-1 0-310,-1 5 0,-1 0 0,-12-4 0,0 1 0,14 3 0,-3-1 2093,13-4-2093,17 0 1920,-52 0-1920,24 0 1722,-24 0-1722,24 0 1174,-32 0-1174,44 0 0,-12 0 0,-16 1 0,3-2-294,-2-2 1,0-3 293,0-2 0,1-4-539,21-4 0,0-3 539,-23 3 0,-1 1 0,14 0 0,2-1 0,0-6 0,-2 1 0,-14 9 0,1-1 0,28-18 0,4-2-789,-14 14 0,-1 0 789,2-12 0,0-2 0,-1 6 0,-2-1-365,-10-3 0,-4-1 365,-4 1 0,-4 2 493,18-16-493,2-7 0,-10 20 974,-6-6-974,-4 11 1646,-1-9-1646,-23 5 868,11-12-868,-23-8 0,-1 18 0,-6-30 0,0 16 0,15-22 0,-11 0 0,11 0 0,-15-14 0,0 11 0,0-25 0,0 46 0,-8-26 0,6 52 0,-11-24 0,12 32 0,-10-17 0,-1 9 0,-1 0 0,-4-9 0,7 17 0,-8-18 0,7 18 0,-24-23 0,16 21 0,-15-15 0,15 15 0,0 4 0,-8-6 0,5 10 0,-27-9 0,16 8 0,-6 3 0,-9-11 0,28 11 0,-44-22 0,3 5 0,-25-3-386,36 13 0,-1 3 386,1 7 0,-1 1 0,1-5 0,0 2 0,-1 7 0,1 0 0,-1-13 0,1 1-63,-36 8 63,3-20 0,-15 13 0,37 2 0,7 5 0,0 0 0,-19-4 0,25 8 0,-4 0-474,-13-4 0,1 1 474,10 3 0,0 2 0,-18-1 0,0 0 0,13 0 0,0 0-767,-13 0 0,-3 0 767,0 0 0,-1 0 0,-5 0 0,-2 0-588,-7 0 0,0 0 588,13 0 0,0 0 0,-3 0 0,-1 0 0,0 0 0,1 0 0,4 0 0,-3 0 0,12 1 0,-3 0 0,-1-3-763,5-5 1,0-2 0,-2 2 762,-8 5 0,-1 1 0,0-1 0,5-6 0,0-1 0,1 3 0,0 4 0,-1 3 0,3 0-266,-16-1 0,2 0 266,2 0 0,1 0 0,6 0 0,1 0 0,-2 0 0,-1 0 0,-13 0 0,-1 0 0,13 0 0,0 0 0,-11 0 0,0 0 0,12 0 0,2 0 0,-2 0 0,1 0 0,1 0 0,1 0 0,7 0 0,0 0 0,-8 0 0,1 0 246,11 0 0,2 0-246,-7 0 0,4 0 1579,-9 0-1579,-7 0 2601,24 0-2601,8 0 1661,-16 0-1661,30 0 979,-18 0-979,14 0 0,-29 0 0,22 0 0,-35 0 0,10 0 0,-17 0-500,21 0 0,0 0 500,-28 0 0,36 0 0,2 0 0,-28 0-182,11 0 182,-11 0 0,-15 0 0,23 0-529,13-4 1,-2-2 528,12 1 0,0-2 0,-20-5 0,-3 1 0,7 4 0,0 2-825,-12-1 1,-2 1 824,6 5 0,2 0 0,12 0 0,2 0 346,2 0 1,4 0-347,-15 0 164,0 0-164,15 0 1011,-12-15-1011,34 11 1833,-17-17-1833,27 20 187,-1-5-187,9 6 0,-7 0 0,4 0 0,-33 0 0,3 0 0,-7 0 0,-12 0 0,26 0 0,-3 0 0,-7-7 0,4 5 0,-9-11 0,-10 11 0,24-3 0,-38-13 0,42 13 0,-18-12 0,35 17 0,5 0 0,1 0 0,-36 0 0,4 0 0,-51 9 0,10 2-440,37-3 0,0 4 440,0 7 0,-1 0 0,-6-6 0,-1-1 0,6 7 0,0 1 0,-7-4 0,3-2 0,-16 5 0,14 0 0,31-9 0,16-9 0,3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43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24575,'27'0'0,"17"16"0,-4-13 0,12 10 0,4 0-1597,24-10 1597,-11 2 0,5 0-1057,-1-5 0,1 0 1057,10 5 0,1 1 0,-2-4 0,2-1 0,11 5 0,-2-1 0,-16-5 0,-2 0 0,14 0 0,0 0 0,-15 0 0,0 0 0,6 0 0,0 0-214,-13 0 1,0 0 213,6 0 0,-1 0 0,-14 0 0,0 0 0,6 0 0,-1 0-383,-4 0 1,-1 0 382,-1 0 0,2 0 0,5 0 0,-1 0 0,-12 0 0,0 0 0,6 0 0,-1 0 0,-6 0 0,-1 0 107,0 0 0,1 0-107,-1 0 0,0 0 0,37 0 0,-31 0 0,-1 0 0,21 0 0,-21 0 0,1 0 0,31 0 0,-38 0 0,3 0 0,5-1 0,0 2 0,-5 3 0,1 1 448,11-4 0,1 0-448,-6 4 0,0-1 0,0-3 0,1-2 0,-3 0 0,0 2 0,1 8 0,-1 2 0,-5-9 0,1 1 0,10 7 0,3-1 0,-1-8 0,2-2-36,8 1 0,1 0 36,-1 0 0,0 0 0,6 0 0,0 0 0,-6 0 0,0 0 0,8 0 0,-1 0 0,-13 0 0,-1 0 0,11 0 0,-1 0 0,-16 0 0,-2 0-64,6 0 1,1 0 63,-1 0 0,-3 0 0,-10 0 0,-2 0-25,7 0 1,-1 0 24,-6 0 0,-1 0 0,0 0 0,1 0 0,-1 4 0,0 1 0,1 1 0,-1-1 0,0 1 0,1 0 0,6 3 0,1 0 0,-6-7 0,0-1 0,6 4 0,-1 0 0,29-5 914,-17 0-914,-26 0 1446,-7 0-1446,-15 0 1076,2 0-1076,-5 0 151,-7 0 0,-2 0 0,-4 0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55:19.7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24575,'97'3'0,"0"-1"0,0 0 0,0 0 0,0 0 0,1 0 0,-1 0 0,0 0 0,0 0 0,0 0 0,0 0 0,3 0 0,5 0 0,1 1 0,-1-1 0,-5 1 0,-7-1 0,-11 0 0,-13-1 0,-17 0 0,27-1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55:21.8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6 205 24575,'-6'-10'0,"6"1"0,6-1 0,16 5 0,31 0 0,33-14-792,-35 12 1,3 0 791,10-4 0,1 0 0,-7 1 0,2 1 0,20 2 0,1 1-685,-11-1 1,0 1 684,18 0 0,0 1 0,-12 5 0,-2 0 0,2 0 0,-1 0 0,-1 0 0,-1 0-478,-6 0 0,-2 0 478,-5 0 0,-1 0 0,-1 0 0,-1 0 0,-7 0 0,0 0 0,8 1 0,-1-2-418,33-14 418,-33 9 0,-2-1 0,17-10 1004,11 8-1004,-36 9 1716,16 0-1716,-38 0 1090,16 0-1090,-25 0 516,2 0-516,33 0 0,-1 0 0,4 0 0,4 0-1032,32 0 1032,-20 0 0,3 0 0,-4 0 0,-1 0 0,0 0 0,0 0 0,4 0 0,-1 0-697,-4 0 0,-1 0 697,2 0 0,0 0 0,-1 0 0,-1 0-330,-8 0 1,-1 0 329,-6 0 0,-1 0 0,36 0 0,-17 0 922,-26 0-922,-20 0 353,-9 0 1,-8 0 0,-2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55:24.9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24575,'65'0'0,"-2"0"0,6 0 0,6 0-1356,-14 0 1,0 0 1355,11 0 0,3 0 0,-2-1 0,1 2 0,1 3 0,0 2 0,0 0 0,1 1-698,12 5 0,-1 0 698,-16-6 0,-2 0 0,5 3 0,-1 2 152,-6 0 0,-5 0-152,28 3 0,-33 1 0,-2-2 0,17-10 0,25 6 0,-46-9 1227,12 11-1227,-42-9 0,-2 9 0,-11-11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55:28.7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660 19 24575,'-19'20'0,"3"-5"0,-10 5 0,9-4 0,-10 2 0,8-4 0,-8-4 0,3 12 0,0-8 0,-11 27 0,17-27 0,-16 19 0,19-22 0,-6 15 0,9-1 0,-9 4 0,9-2 0,-2-12 0,9 11 0,-8-9 0,11 18 0,-12-6 0,4 22 0,-5 4 0,0 0 0,-5-4 0,12-14 0,-3 0 0,11 0 0,0-12 0,0 23 0,0-27 0,0 20 0,0-14 0,0 2 0,0 0 0,0 21 0,0-18 0,5 12 0,1-9 0,0-18 0,10 17 0,-2-10 0,4 1 0,2 23 0,-7-5 0,6 4 0,-4 2 0,3-6 0,-6-2 0,24 29 0,-24-40 0,31 38 0,-35-52 0,12 24 0,-3-17 0,1 6 0,0-4 0,17 16 0,-17-23 0,12 12 0,-15-4 0,7-7 0,-7 17 0,7-17 0,-11 3 0,3-8 0,-3-3 0,7 7 0,-7-7 0,7 7 0,-7-7 0,7 7 0,-3-3 0,0 0 0,-9-5 0,-7-6 0,-9-4 0,-26-15 0,8 0 0,-24-14 0,23 7 0,2 0 0,5-5 0,6-2 0,-12-23 0,-8-16 0,3 9 0,-12-20 0,21 10-389,-3 24 0,-3-1 389,8 0 0,-1-1 0,-8 2 0,0 2 0,-5-17 0,4-6 0,14-2 0,-9-19-292,17 37 0,0-1 292,-9-35 0,-2 17 0,10 26 755,-5 8-755,14 5 0,-7 5 0,0-23 607,-6 28-607,5-22 0,2 23 0,8-8 0,0-2 0,5-8 0,-3 0 0,3 0 0,-5 0 0,4 8 0,-3-6 0,4-9 0,-5 12 0,4-5 0,3 10 0,7 15 0,2-14 0,18-4 0,-3 5 0,26-16 0,-2 11 0,0 5 0,10-7 0,-32 23 0,8-11 0,-14 19 0,-10-3 0,5 4 0,14-8 0,-24 11 0,19-1 0,-54 27 0,-10 21 0,-23 18-505,19-22 1,1 2 504,4-6 0,0 0 0,-5 6 0,1-2 0,-6 7 0,2 1 0,2-5 0,20-15 0,-26 49 0,31-33 1009,-6 11-1009,11 16 0,8 17-597,0-15 597,0-17 0,0-2 0,0-2 0,0 40 0,0-26 0,0 25 0,0-24-82,0-5 82,0 12 0,8-22 0,11 39 0,1-24 0,8 10 0,-13-29 0,9 12 0,-10-38 0,7 20 595,-4-23-595,2 12 84,4-8-84,-2-2 0,-1-7 0,13 13 0,-10-10 0,38 38 0,-39-39 0,16 20 0,0 2 0,-13-11 0,26 29 0,-29-39 0,-3-13 0,8 5 0,-5-12 0,-4 8 0,-9-11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55:33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24575,'14'0'0,"37"0"0,0 0 0,1 0 0,7 0-1227,-1 0 0,3 0 1227,6 0 0,2 0 0,4-1 0,1 2-686,-1 4 1,1 0 685,0-4 0,2 1 0,6 7 0,1 3 0,7-5 0,-1-1 0,-11 0 0,-2 1 0,-1 8 0,-2-1 89,-15-7 1,-2 0-90,-4 2 0,-3 2-37,38 5 37,-4-14 1106,-29 11-1106,-2-11 1711,-28 3-1711,-2-5 0,-16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1:56:23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24575,'136'0'0,"15"0"0,70 0-459,67 0-1376,3803 0 4129,-3837 17-2294,-22 0 0,865-14-555,-531-5 502,5254 2 661,-4928 0-1973,-857 0-5461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55:36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24575,'-14'14'0,"8"-3"0,-7 3 0,12-4 0,-9 11 0,4-8 0,0 9 0,2 0 0,-2 3 0,0 4 0,-5-2 0,6 0 0,-3-6 0,1 15 0,1-19 0,1 9 0,5-11 0,0 0 0,0-1 0,0 8 0,0-5 0,0 10 0,0-8 0,0 0 0,0 23 0,0-22 0,0 29 0,0-37 0,0 22 0,0-21 0,0 9 0,0-13 0,0 5 0,0-3 0,0 7 0,0-3 0,0 1 0,0-3 0,0-3 0,0 4 0,0 9 0,0 20 0,0-14 0,0 19 0,0-35 0,0 21 0,0-22 0,0 10 0,0-12 0,0 4 0,0-4 0,0 9 0,0-4 0,0 0 0,4 3 0,-3 5 0,12-2 0,-11 7 0,7-9 0,-5-4 0,2-1 0,3 0 0,5 1 0,-3 0 0,-10-14 0,1-15 0,-10-30 0,8 4 0,0-3 0,0 8 0,-6 5 0,5-7 0,-10 0 0,9 8 0,-3 2 0,5 0 0,-11-2 0,8 0 0,-8 1 0,11 1 0,0 6 0,-7-28 0,5 28 0,-6-27 0,8 31 0,0-32 0,0 16 0,0-10 0,0 20 0,0-3 0,4 9 0,-3-18 0,4 18 0,0-17 0,-3 21 0,3-9 0,-1 8 0,-3 3 0,4-3 0,-5 5 0,4-1 0,-3-4 0,3 3 0,5-7 0,-7 7 0,11-7 0,-12 7 0,3-3 0,-4 0 0,0 4 0,5-4 0,-4 17 0,3 11 0,-4 15 0,0 22 0,0 4 0,0-8 0,-15 16 0,3-16 0,-13 22 0,10-14 0,6-4 0,-11 0 0,16-18 0,-12 16 0,16-28 0,0 2 0,0 3 0,0-9 0,0 18 0,0-13 0,0 27 0,0-16 0,0 18 0,0-14 0,0-8 0,0 6 0,0-14 0,0 6 0,0-7 0,0-1 0,0 1 0,0-5 0,0-1 0,0 0 0,0 8 0,0 8 0,0-1 0,0 6 0,0-18 0,0 5 0,0-8 0,0-4 0,0 0 0,0-6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3:55:38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24575,'22'-11'0,"-9"6"0,9-1 0,14-1 0,-20 0 0,24-6 0,-3 0 0,-12 7 0,16-2 0,-13 3 0,15 4 0,-3-5 0,12-5 0,-23 8 0,6-8 0,-6 11 0,8 0 0,14 0 0,4 0 0,14 0 0,28 0 0,-21 0-444,-14 0 1,1 0 443,27 0 0,-3 0-263,7 0 263,-36 0 0,39 0 0,-25 0 0,-11 0 0,3 0 0,-44 5 0,28-4 875,-31 3-875,11-4 275,-13 0-275,-1 0 0,-5 0 0,5 0 0,1 0 0,0 0 0,4 0 0,-4 0 0,0 0 0,3 0 0,-7 0 0,3 0 0,-5 0 0,5 0 0,-3 4 0,3-3 0,-4 4 0,4-5 0,-3 0 0,3 0 0,-5 0 0,5 0 0,-3 0 0,3 0 0,-4 0 0,4 0 0,-4 0 0,4 0 0,0 4 0,-3-3 0,3 3 0,-4-4 0,-1 0 0,1 5 0,0 0 0,-5 0 0,-1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08:43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24575,'97'1'0,"1"-1"0,-1 1 0,1 0 0,-1 0 0,1 0 0,0-1 0,-1 1 0,1 0 0,-1 0 0,1 0 0,-1-1 0,1 1 0,-1 0 0,1 0 0,0 0 0,-1-1 0,1 1 0,-1 0 0,1 0 0,-1 0 0,1-1 0,-1 1 0,1 0 0,0 0 0,-1 0 0,1-1 0,-1 1 0,1 0 0,-1 0 0,1-1 0,0 1 0,-1 0 0,6 0 0,1 0 0,2 0 0,1 0 0,1-1 0,0 1 0,1 0 0,0 0 0,0 0 0,0 0 0,-1 0 0,-1 0 0,-1 0 0,-2 0 0,-1 0 0,-2 0 0,-2-1 0,-3 1 0,-3 0 0,-2 0 0,-4-1 0,-3 1 0,-5-1 0,-3 1 0,-4-1 0,-5 1 0,-5-1-1491,50 0 0,-14 0 0,-12 0 0,-7 0 0,-5 0 0,-2 0 1491,22 0 0,-10 0 0,-1 0 0,1 0 0,-3 0 0,-14 0 2433,-2 0-2433,-25 0 0,54 0 0,-32 0 250,5 0 0,6 0-250,-19 0 0,0 0 0,5 0 0,0 0-25,-1 0 1,-4 0 24,4 0 0,21 0 0,-10 0 0,4 0 0,24 0 1878,-48 0 0,2 0-1878,8 0 0,1 0 0,5 0 0,2 0 0,6 0 0,1 0-811,1 0 1,1 0 810,5 0 0,3 0-437,5 0 1,1 0 436,-6 0 0,0 0 0,6 0 0,0 0 0,-8 0 0,1 0 0,6 0 0,1 0 0,1 0 0,1 0 0,0 0 0,-1 0 0,-9 0 0,0 0 0,7 0 0,-2 0 0,-10 0 0,0 0 0,20 0 0,0 0 0,-19 0 0,-2 0-327,-1 0 1,-3 0 326,-20 0 0,-3 0 745,34 0-745,0 0 0,3 0 364,-36 0 1,1 0-365,6 0 0,1 0 0,7 0 0,3 0 243,14 0 1,1 0-244,-13 0 0,0 0 0,11 0 0,-5 0 798,0 0-798,-8 0 32,-47 0 0,-15 0 0,-2 0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08:45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 24575,'10'-5'0,"4"1"0,1 4 0,4 0 0,8 0 0,-5-5 0,0 4 0,5-9 0,26 0 0,-21 2 0,44-1 0,-19-9 0,-9 11 0,5 0-420,-2-3-1,2 0 421,10-1 0,3 2-874,7 3 0,1-1 874,2-10 0,2 0-1002,18 8 0,2 2 1002,-14-4 0,0 1 0,13 9 0,0 2 0,-13-1 0,0 0 0,-15 0 0,2 0 0,-3 0 0,12 0 0,-2 0-643,11 0 0,-2 0 643,-20 0 0,-2 0 0,2 0 0,-1 0-4,-7 0 0,0 0 4,0 0 0,-3 0 1179,31 0-1179,10 0 0,-11 0 0,-13 0 0,6 0 1989,-24 0-1989,-8 0 1564,2 0-1564,-32 0 838,5 0-838,-8 0 0,-8 0 0,3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14:58.6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0 326 24575,'99'-6'0,"-1"0"0,0 1 0,1-1 0,-1 0 0,0 0 0,1 0 0,-1 0 0,0 0 0,1 1 0,-1-1 0,0 0 0,1 0 0,-1 0 0,0 0 0,1 0 0,6 0 0,3 1 0,1-1 0,0 1 0,-1 0 0,-2 0 0,-5 0 0,-4 0 0,-7-1 0,-8 1 0,-9-1 0,-11 0 0,30-3 0,-18-1 0,-35-2 0,-34 2 0,-5 0 0,0-4 0,0 4 0,0-4 0,0 4 0,0-4 0,-5-1 0,0 0 0,-5 1 0,-4 8 0,4 2 0,-9 4 0,-3 0 0,4 0 0,-15 0 0,20 0 0,-35 0 0,31 0 0,-31 6 0,31-5 0,-6 4 0,18-5 0,19-4 0,-5 3 0,8-3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15:01.7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35 24575,'53'0'0,"0"0"0,38 0 0,-36 0 0,1 0-1046,34 0 1046,-33 0 0,1 0 0,0 0 0,-1 0 0,-5 0 0,0 0 0,6 0 0,-1 0 0,30 0 0,10 0 0,-39 0 343,7 0-343,-28 0 173,-8 0-173,-1 0 0,-9 0 0,-4 0 530,11 0-530,-13 0 0,9 0 0,-13 4 0,1-3 0,0 4 0,4-5 0,1 0 0,0 0 0,25 0 0,-19 0 0,28 5 0,-20-4 0,22 12 0,4-11 0,14 6 0,-15 3 0,12-8 0,-12 8 0,-7-11 0,17 0 0,-3 0 0,-3 0 0,7 0 0,-14 0 0,4 0 0,14 0 0,-14 0 0,-4 0 0,-22 0 0,6 0 0,-18 0 0,31 0 0,-5 0 0,4 0 0,16 0 0,-43 0 0,16 0 0,-22 0 0,-3 0 0,3 0 0,8 0 0,-5 0 0,18 0 0,-18 0 0,31 0 0,-27 0 0,28 0 0,-28 0 0,2 0 0,-5 0 0,-7 0 0,7 0 0,-3 0 0,5 0 0,-5 0 0,11-6 0,-13 5 0,21-10 0,5 2 0,1 1 0,25-14 0,-24 12 0,10-6 0,-14 10 0,-12 6 0,-3 0 0,-12-4 0,-5 3 0,-1-4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15:05.8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4852.04297"/>
      <inkml:brushProperty name="anchorY" value="-26437.21875"/>
      <inkml:brushProperty name="scaleFactor" value="0.5"/>
    </inkml:brush>
  </inkml:definitions>
  <inkml:trace contextRef="#ctx0" brushRef="#br0">1 405 24575,'4'-15'0,"14"-6"0,7 14 0,4-4 0,20 11 0,-24-4 0,24 3 0,-6-3 0,12 4 0,0 0 0,24 0 0,-35 0 0,36 0 0,-48 0 0,32 0 0,-39 0 0,38 0 0,-30 0 0,10 0 0,-20 0 0,-5 0 0,-7 0 0,3 0 0,0 4 0,-3-3 0,3 3 0,0-4 0,8 0 0,0 0 0,27 0 0,-16 0 0,10 0 0,6 0 0,-24 0 0,53 9 0,-42-7 0,21 7 0,-22-9 0,-13 0 0,13 0 0,-14 0 0,28 0 0,-24 0 0,16 0 0,-21 0 0,-1 0 0,-4 0 0,-1 0 0,-4 0 0,4 0 0,9 0 0,-2 0 0,6 0 0,0 0 0,-5 0 0,13 0 0,-18 0 0,9 0 0,11 0 0,-4 0 0,10 0 0,6 0 0,-24 0 0,24 0 0,-28 0 0,7 0 0,-13-4 0,-6-1 0,1-17 0,-8 5 0,9-18 0,-6 18 0,2-9 0,6 11 0,-7 0 0,4 1 0,-2 4 0,-2-4 0,-1 3 0,8-7 0,-2 7 0,22-21 0,-2 16 0,27-8 0,-3 11 0,13 3 0,-13-11 0,-12 11 0,-15-1 0,-1 11 0,-10 0 0,5 0 0,-17 0 0,-1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15:08.5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595.4375"/>
      <inkml:brushProperty name="anchorY" value="-46006.31641"/>
      <inkml:brushProperty name="scaleFactor" value="0.5"/>
    </inkml:brush>
  </inkml:definitions>
  <inkml:trace contextRef="#ctx0" brushRef="#br0">0 157 24575,'22'-11'0,"3"5"0,12 1 0,14-10 0,32 1 0,-7-11 0,7 13 0,-39 4 0,-9 8 0,-14-4 0,2 3 0,-5-4 0,-3 5 0,0 0 0,11-5 0,-13-1 0,9 0 0,0 1 0,-5 5 0,10-4 0,-8 3 0,8-3 0,-10 4 0,10 0 0,-12-5 0,0 4 0,-1-3 0,7 4 0,-8 0 0,13-4 0,-11 3 0,0-4 0,-1 5 0,-4 0 0,4 0 0,-3 0 0,3 0 0,-5 0 0,1 0 0,0 0 0,-1 0 0,1 0 0,12 0 0,-9 0 0,8 0 0,1 0 0,3 0 0,12 0 0,-12 0 0,-3 0 0,0 6 0,-10-5 0,22 5 0,-21-6 0,9 0 0,-8 4 0,-3 1 0,3 1 0,0 2 0,1-7 0,0 4 0,-1-5 0,-5 0 0,5 0 0,-3 0 0,3 0 0,-4 0 0,4 0 0,-4 0 0,4 0 0,-4 0 0,0 0 0,-1 0 0,1 0 0,0 0 0,-1 0 0,5 0 0,-3 0 0,7 0 0,-3 0 0,1 0 0,-2 0 0,-5 0 0,5 0 0,-3 0 0,3 0 0,-4 0 0,-5 0 0,-1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15:13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1 388 24575,'9'-6'0,"1"2"0,0 4 0,4 0 0,-3 4 0,2-3 0,9 4 0,-5 3 0,18-6 0,-5 7 0,-1-9 0,-2 4 0,0-3 0,-10 4 0,9-5 0,-15 0 0,3 0 0,-4 0 0,4 4 0,1-3 0,4 3 0,-4-4 0,3 0 0,-7 0 0,29 0 0,-19 0 0,28 0 0,-28 0 0,14 0 0,-18 0 0,10 0 0,10 8 0,-17-6 0,28 5 0,-35-7 0,21 0 0,-21 0 0,13 0 0,-11 0 0,0 0 0,25 0 0,3 0 0,26 0 0,14 0 0,-25 0 0,35 0 0,-20 0-454,-24 0 0,3 0 454,5 0 0,0 0 0,34 0-51,6 0 51,-43 0 0,12 0 0,-12 0 0,-11 0 0,5 0 905,-35 0-905,13-8 54,-15 1-54,7-11 0,-7 7 0,3-3 0,-9 5 0,-1-1 0,-4 0 0,0-11 0,0 4 0,0-18 0,5 18 0,-4-5 0,9 0 0,0 5 0,6-10 0,3 7 0,-4 10 0,25-7 0,-11 4 0,22-8 0,14-2 0,-6 3 0,9 9 0,-2-12 0,-12 19 0,15-11 0,14 15 0,-25 0 0,8 0 0,-15 0 0,-23 0 0,8 0 0,-22 0 0,-7 0 0,1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15:15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24575,'10'6'0,"-1"-2"0,1-4 0,0 0 0,12 0 0,-10 0 0,10 0 0,14 8 0,-7-6 0,14 5 0,6-7 0,-16 0 0,18 0 0,0 0 0,4 0 0,-1 0 0,12 0 0,-12 0 0,15 0 0,-14 0 0,-12 0 0,21 0 0,-40 0 0,26 0 0,-40 0 0,4 0 0,-4 0 0,4 0 0,-4 0 0,4 0 0,9 0 0,6 0 0,22 0 0,4 8 0,-8-6 0,16 13 0,-16-5 0,0 4 0,-6-6 0,0-3 0,6-5 0,22 0 0,14 0 0,-25 0 0,8 0 0,-37 0 0,-2 0 0,-12 0 0,-1 0 0,-4 0 0,12 0 0,-10 0 0,36 0 0,-31 0 0,45 0 0,-19 0 0,25 0 0,1 0 0,14 0 0,-10 0 0,10 0 0,0 0 0,-11 0 0,-3 0 0,-4 0 0,4 0 0,-23 0 0,16 0 0,-49 0 0,9 0 0,-8 0 0,-3 0 0,3 0 0,0-5 0,-4 4 0,4-3 0,-4 4 0,-5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1T22:09:26.7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24575,'2601'0'-2733,"-2586"0"-2725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15:19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2 171 24575,'-1'-15'0,"2"1"0,13 9 0,9-5 0,20 9 0,-2-16 0,2 15 0,-8-15 0,-14 16 0,14-5 0,-6 1 0,37 4 0,-22-5 0,21 1 0,-28 3 0,0-3 0,-8 5 0,6 0 0,-18 0 0,5 0 0,0 0 0,3 0 0,12 0 0,14 0 0,-10 0 0,38 0 0,-7 0 0,15 0-203,-30 0 1,-3 0 202,8 0 0,-8 0 0,0 0 0,4 0 0,11 0 0,-4 0 0,4 0 0,-11 0 0,0 0 0,-23 0 0,-18 0 405,5 0-405,-13 0 0,1-5 0,0 0 0,-1 0 0,1 0 0,0 5 0,4 0 0,-3 0 0,2-4 0,-3 3 0,4-3 0,23-4 0,-12 6 0,38-5 0,-30 1 0,18 5 0,0-5 0,-22 6 0,2 0 0,-26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15:21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24575,'10'0'0,"4"0"0,-4 0 0,9-4 0,32 3 0,28-33 0,11 19-464,-34-4 1,-1-2 463,32-7 0,-1 15-219,-3-5 219,-14 10 0,-14 6 0,10-6 0,-32 4 0,16 3 916,-32-3-916,17 4 230,-21-5-230,8 4 0,-7-3 0,-3 4 0,3-4 0,-4-2 0,40 10 0,-26-6 0,32 11 0,-1 0 0,-19-7 0,44 15 0,-26-15 0,1 5 0,-12-7 0,21 18 0,-28-13 0,29 18 0,-28-22 0,0 5 0,-12-6 0,1 4 0,-11-3 0,0 4 0,-1-5 0,-4 0 0,4 0 0,-3 0 0,3 0 0,-5 4 0,5-3 0,-3 3 0,7 5 0,-2-7 0,-1 7 0,-1-5 0,-5-3 0,5 3 0,-3-4 0,3 0 0,-4 0 0,4 0 0,-4 0 0,9 0 0,-4 0 0,4-4 0,-4 3 0,3-3 0,-7 4 0,3 0 0,-4 0 0,4 0 0,-4 0 0,4 0 0,-4-5 0,4 4 0,-3-3 0,3 4 0,-4 0 0,4 0 0,-4 0 0,4 0 0,-8 0 0,-2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20:47.4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1412 1 24575,'-63'0'0,"-1"0"0,4 4 0,4 0 0,-27-2 0,-4 5-544,37-2 1,0-1 543,-37 6 355,18 1-355,18-3 181,22 0-181,6-6 0,9 11 0,4-3 551,-4 5-551,-1 4 0,-22 28 0,14 1 0,-5-6 0,0 4-581,-4 41 581,3-41 0,0 0 0,-1 24 0,-6 0 0,10-1 0,-1 3 0,-2 11 0,7-36 0,-2 17 0,7-3 0,-8 11 0,8-3 0,8-4 0,-11-10 0,11-8 581,-7 16-581,-3-16 0,15 0 0,-12 2 0,1-6 0,11-10 0,-11 16 0,15-20 0,0 23 0,0 2 0,0 15 0,0-14 0,0 10 0,0-10 0,0 14 0,0-15 0,0 12 0,0-12 0,0 15 0,0-14 0,0-4 0,0-22 0,8 20 0,1-2 0,10 36 0,2-24 0,-10 6 0,18 0 0,-15 22-812,11-23 0,2 5 812,-13-2 0,0 2 0,13 12 0,0-1 0,-9-18 0,-3-2 0,1 6 0,3-3-248,4-11 1,1-3 247,7 37 0,-7-36 0,0-2 0,7 10 0,-5 7 0,-8-28 0,-11-8 0,6 21 1581,-2-26-1581,-2 18 538,4-23-538,-6 8 0,7-5 0,-6 5 0,5-12 0,-8-1 0,5-4 0,4-1 0,-4 1 0,4 0 0,-4-1 0,4-3 0,1 2 0,12-7 0,-10 4 0,31-5 0,-31 0 0,19 0 0,-22 0 0,-4 0 0,4 0 0,-4 0 0,12 5 0,-9-4 0,13 14 0,-16-13 0,4 11 0,0-8 0,1 5 0,0-1 0,-5 1 0,-1 0 0,-4-1 0,0-3 0,0-2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26:36.2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41 24575,'99'-1'0,"0"0"0,0 0 0,0 0 0,0 0 0,0 0 0,0 0 0,0 0 0,0 0 0,0 0 0,0 0 0,0 0 0,0 0 0,0 0 0,-1 0 0,1 0 0,0 0 0,0 0 0,0 0 0,0 0 0,0 0 0,0 0 0,5 0 0,4-1 0,4 1 0,3-1 0,2 1 0,0-1 0,-1 0 0,-1 1 0,-4-1 0,-3 1 0,-5 0 0,-7 0 0,-7 0 0,-8 0 0,-9 1 0,-12 1 0,-11-1 0,-13 1 0,21 5 0,-60-6 0,-18 20 0,-16-3 0,12-5 0,-38 12 0,2 9 0,-25-9-625,37-5 0,-3 0 625,-14-12 0,3-3 0,-17 10 0,24-14 0,4 2 0,12 14 0,-12-13 0,-13 8 0,-7-11-303,22 0 0,-1 0 303,1 0 0,-1 0 0,-13 0 0,-1 0-164,5 0 1,-2 0 163,-17-5 0,-3-1 0,0 0 0,-1-1-1221,-7-5 1,-3 0 1220,23 6 0,-1 2 0,0 0 0,4 0 0,0 0 0,1 1 0,-35 2 0,4 2-533,20-1 1,4 0 532,6 0 0,4 0 481,-23 0-481,17 0 321,30 0 0,22 0 0,12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26:45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88 24575,'52'5'0,"31"-17"0,7 0-1714,-20-4 1,3 1 1713,-5 13 0,1 2 0,12-6 0,2 1 0,1 5 0,-3 0 0,-10 0 0,-5 0 476,-14 0 0,-3 0-476,30 0 589,-24 0-589,-8 0 0,-6 0 0,-26 0 1784,-1 0-1784,-4 0 102,11 0-102,-3 0 0,17 0 0,-6-11 0,-4 9 0,1-9 0,-3 11 0,6 0 0,8 0 0,-8 0 0,-2 0 0,-8 4 0,-4-3 0,4 3 0,-8-4 0,2 5 0,-3-4 0,4 3 0,1-4 0,27 0 0,-10 6 0,34-5 0,-12 4 0,1 6 0,-12-8 0,-8 8 0,-18-11 0,31 8 0,-31-6 0,19 5 0,0 1 0,-20-6 0,20 5 0,-22-7 0,1 0 0,12 0 0,2 0 0,8 0 0,14 0 0,-18 0 0,30 0 0,-38 0 0,39 0 0,-44 0 0,43 0 0,-43 0 0,29 0 0,-20 0 0,1 0 0,-8 0 0,-3 0 0,-8 0 0,7-4 0,5-8 0,-2 5 0,42-4 0,2 2 0,7 7 0,8-7 0,-11 9 0,17 0 0,-13 0 0,6 0 0,-38 0 0,10 0 0,-14 0 0,-8 0 0,20 0 0,-28 0 0,27 0 0,-36 0 0,10 0 0,-12-4 0,4 3 0,23-4 0,-12 5 0,38 0 0,-16 0 0,8 0 0,24 0 0,-6 0-334,-24 0 0,2 0 334,0 0 0,-1 0 0,37 0 0,-4 0 0,-37 0 0,4 0 0,-29 0 0,14 0 0,-18 0 668,17 0-668,-21 0 0,9 0 0,-13 0 0,5 0 0,-3 0 0,3 0 0,-4 0 0,4 0 0,-4 0 0,4 0 0,-4 0 0,4 0 0,-3 0 0,3 0 0,-9 0 0,-1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26:53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1 536 24575,'13'-5'0,"10"1"0,21 4 0,39 0 0,7 0-1261,-28 3 1,5 3 1260,13 7 0,1 0 0,-3-5 0,2-1-599,-12 1 1,3 1-1,-2-3 599,23-5 0,-1-2 0,0 1 0,1 0 0,5-1 0,-1 2 0,-11 3 0,-1 2 0,12 1 0,1 0 0,2-1 0,0 1 0,-6 4 0,0-1 0,-1-8 0,-5-1-448,-18 4 1,-5 1 447,-5-6 0,-3 0 0,-4 0 0,-3 0 0,15 0 1580,0 0-1580,-43 0 2497,6 0-2497,-12 0 1135,3 0-1135,5-6 0,-1-4 0,13-3 0,-18-1 0,9 3 0,-20 1 0,11-4 0,-14-9 0,9 2 0,-10-2 0,2-3 0,-4-13 0,0-2 0,0-24 0,0 25 0,0-4 0,0 9 0,0 14 0,0-14 0,0 14 0,0-15 0,0 15 0,0-2 0,0 5 0,0 7 0,0-3 0,4 5 0,28-4 0,39 6 0,-15 3 0,6 1-1038,19 2 0,3 2 1038,0-1 0,1 0 0,11 0 0,1 0-1097,3 0 1,-2 0 1096,-12 0 0,0 0 0,10 0 0,-2 0-545,-25 0 0,-2 0 545,0 0 0,-1 0-183,-7 0 1,-4 0 182,32 0 1665,-26 0-1665,-12 0 0,-36 0 0,3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27:00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42 24575,'14'0'0,"23"-7"0,52-6 0,-30 8 0,5 0-1844,9-1 1,4 2 1843,11 3 0,0 2 0,-12-1 0,2 0 0,18 0 0,1 0-795,-12 0 0,-1 0 795,13 0 0,0 0 0,-12 0 0,-2 0 0,1 0 0,-3 0 101,-14 0 0,-1 0-101,0 0 0,-3 0-207,27 0 207,7 0 0,-42 0 1585,-12 0-1585,-20 0 2220,-5 0-2220,-16 0 1201,-11 0-1201,-15 5 276,-28-4-276,-16 5 0,-19 3-374,37-8 1,-1 0 373,1 4 0,0-1 0,0-3 0,-1-2 0,-6 1 0,-1 0 0,-1 0 0,0 0 0,0 0 0,-1 0 0,-4 0 0,-1 0 0,6 0 0,0 0 0,-1 0 0,1 0 0,1 0 0,1 0 0,6 0 0,2 0-68,-38 0 68,4 0 0,36 0 0,-2 0 0,32 0 0,-9 0 744,15-4-744,6-2 0,61 1 0,36 1-1073,-13 3 0,7 2 1073,-2-1 0,0 0 0,-2 0 0,1 0 0,12 0 0,0 0 0,-9 0 0,0 0 0,13 0 0,-1 0 0,-7 0 0,-2 0 0,-5 0 0,-3 0 0,-11 0 0,-4 0 0,27 0 0,-37 0 0,-37 0 0,-25 0 0,-63 0 0,-24 0-1085,15 0 0,-6 0 1085,-4 0 0,-3 0 0,26 0 0,-2 0 0,-2 0-395,-10 0 0,-3 0 0,0 0 395,-1 0 0,-1 0 0,3 0 0,7 0 0,2 0 0,-1 0-558,-7 0 0,-2 0 1,8 0 557,0 0 0,4 0-248,-11 0 1,4 0 247,-9 0 429,29 0 0,25 0 1,28 0-1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27:04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0 244 24575,'20'-4'0,"7"-3"0,16-6 0,26-4 0,18 7-673,-38 1 1,2 1 672,6 6 0,1 1 0,0-3 0,3-1 0,19 5 0,1 0-508,-18 0 1,0 0 507,16 0 0,-1 0 0,-24 0 0,-3 0-59,0 0 0,-2 0 59,34 0 0,-28 0 0,-4 0 940,-22 0-940,6 0 1404,-13 0-1404,13 0 134,8 0-134,-2 0 0,38-18 0,-21 6 0,3 2 0,4 0-620,-12 1 1,2 1 619,18 1 0,1 2 0,-15-1 0,0-1 0,6-2 0,-1-1 0,-11 4 0,-2 0-292,7 0 1,-1 0 291,-6 1 0,-1 1 0,6 4 0,3 0-506,7 0 1,1 0 505,-7 0 0,2 0 0,9 0 0,1 0 0,-12 0 0,-2 0 0,2 1 0,-1-2 0,-1-3 0,-1-1-245,-7 4 0,0 0 245,1-3 0,-1-1 0,37 5 1105,-26 0-1105,-12 0 571,-28 0-571,6 0 1079,-12 0-1079,-1 0 568,-4 0-568,4 0 0,-3 0 0,7 0 0,-3 0 0,5 0 0,-5 0 0,25 8 0,-20-2 0,17 3 0,-18-5 0,-9-4 0,17 6 0,-15-5 0,6 4 0,-14-5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27:07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24575,'50'0'0,"25"0"0,-5 0 0,7 0-2140,-2 0 1,4 0 2139,17 0 0,1 0 0,-12-1 0,-1 2 0,13 4 0,0 1 0,-20-6 0,0 2-204,4 8 0,-1 1 204,-12-5 0,-3 0 270,-13 1 1,0-1-271,6-1 0,-5-1 0,-3 1 0,6 0 2031,-37 0-2031,9-6 1484,-11 0-1484,31-12 631,-28 11-631,58-33 0,-42 23 0,43-16 0,-38 22 0,38 6 0,-6 0-317,-24 0 0,3 0 317,-1 0 0,-2 0 0,24 0 0,-20 0 0,-31 0 0,-13-4 0,-3 3 0,-2-3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4:27:09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24575,'15'0'0,"39"0"0,7 0 0,-6 0 0,4 0-1563,-1 0 1,3 0 1562,18 0 0,3 0 0,-6 0 0,2 0-735,-10 0 0,3 0 1,-2 0 734,25 0 0,-1 0 0,6 0 0,-1 0-118,-14 0 1,-3 0 117,-7 0 0,-1 0 0,1-1 0,-1 2-469,-12 2 0,0 3 469,12 4 0,-3 2 1206,6 1-1206,-4 7 2339,-37-20-2339,-14 0 1668,2 0-1668,-5 0 1289,-3 0-1289,26 0 0,6 0 0,8 0 0,10 0 0,4 0 0,-20 0 0,3 0-292,0 4 1,0 1 291,6-4 0,-1 0 0,30 8 0,-19-9 0,-33 0 0,-18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AE423-25D9-A040-9086-7EFCE620D35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EF36A-4186-2643-B0EB-B06B50C1D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32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7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3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33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97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7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EF36A-4186-2643-B0EB-B06B50C1DAA3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59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7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4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7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9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6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2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customXml" Target="../ink/ink123.xml"/><Relationship Id="rId3" Type="http://schemas.openxmlformats.org/officeDocument/2006/relationships/customXml" Target="../ink/ink118.xml"/><Relationship Id="rId7" Type="http://schemas.openxmlformats.org/officeDocument/2006/relationships/customXml" Target="../ink/ink120.xml"/><Relationship Id="rId12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customXml" Target="../ink/ink122.xml"/><Relationship Id="rId5" Type="http://schemas.openxmlformats.org/officeDocument/2006/relationships/customXml" Target="../ink/ink119.xml"/><Relationship Id="rId10" Type="http://schemas.openxmlformats.org/officeDocument/2006/relationships/image" Target="../media/image192.png"/><Relationship Id="rId4" Type="http://schemas.openxmlformats.org/officeDocument/2006/relationships/image" Target="../media/image189.png"/><Relationship Id="rId9" Type="http://schemas.openxmlformats.org/officeDocument/2006/relationships/customXml" Target="../ink/ink121.xml"/><Relationship Id="rId14" Type="http://schemas.openxmlformats.org/officeDocument/2006/relationships/image" Target="../media/image19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customXml" Target="../ink/ink128.xml"/><Relationship Id="rId18" Type="http://schemas.openxmlformats.org/officeDocument/2006/relationships/image" Target="../media/image208.png"/><Relationship Id="rId3" Type="http://schemas.openxmlformats.org/officeDocument/2006/relationships/image" Target="../media/image200.png"/><Relationship Id="rId7" Type="http://schemas.openxmlformats.org/officeDocument/2006/relationships/customXml" Target="../ink/ink125.xml"/><Relationship Id="rId12" Type="http://schemas.openxmlformats.org/officeDocument/2006/relationships/image" Target="../media/image205.png"/><Relationship Id="rId17" Type="http://schemas.openxmlformats.org/officeDocument/2006/relationships/customXml" Target="../ink/ink130.xml"/><Relationship Id="rId2" Type="http://schemas.openxmlformats.org/officeDocument/2006/relationships/image" Target="../media/image199.png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customXml" Target="../ink/ink127.xml"/><Relationship Id="rId5" Type="http://schemas.openxmlformats.org/officeDocument/2006/relationships/customXml" Target="../ink/ink124.xml"/><Relationship Id="rId15" Type="http://schemas.openxmlformats.org/officeDocument/2006/relationships/customXml" Target="../ink/ink129.xml"/><Relationship Id="rId10" Type="http://schemas.openxmlformats.org/officeDocument/2006/relationships/image" Target="../media/image204.png"/><Relationship Id="rId4" Type="http://schemas.openxmlformats.org/officeDocument/2006/relationships/image" Target="../media/image201.png"/><Relationship Id="rId9" Type="http://schemas.openxmlformats.org/officeDocument/2006/relationships/customXml" Target="../ink/ink126.xml"/><Relationship Id="rId14" Type="http://schemas.openxmlformats.org/officeDocument/2006/relationships/image" Target="../media/image20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1.xml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customXml" Target="../ink/ink132.xml"/><Relationship Id="rId4" Type="http://schemas.openxmlformats.org/officeDocument/2006/relationships/image" Target="../media/image21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3.xm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customXml" Target="../ink/ink139.xml"/><Relationship Id="rId3" Type="http://schemas.openxmlformats.org/officeDocument/2006/relationships/customXml" Target="../ink/ink134.xml"/><Relationship Id="rId7" Type="http://schemas.openxmlformats.org/officeDocument/2006/relationships/customXml" Target="../ink/ink136.xml"/><Relationship Id="rId12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customXml" Target="../ink/ink138.xml"/><Relationship Id="rId5" Type="http://schemas.openxmlformats.org/officeDocument/2006/relationships/customXml" Target="../ink/ink135.xml"/><Relationship Id="rId10" Type="http://schemas.openxmlformats.org/officeDocument/2006/relationships/image" Target="../media/image223.png"/><Relationship Id="rId4" Type="http://schemas.openxmlformats.org/officeDocument/2006/relationships/image" Target="../media/image220.png"/><Relationship Id="rId9" Type="http://schemas.openxmlformats.org/officeDocument/2006/relationships/customXml" Target="../ink/ink137.xml"/><Relationship Id="rId14" Type="http://schemas.openxmlformats.org/officeDocument/2006/relationships/image" Target="../media/image22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customXml" Target="../ink/ink140.xml"/><Relationship Id="rId7" Type="http://schemas.openxmlformats.org/officeDocument/2006/relationships/customXml" Target="../ink/ink142.xml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customXml" Target="../ink/ink141.xml"/><Relationship Id="rId4" Type="http://schemas.openxmlformats.org/officeDocument/2006/relationships/image" Target="../media/image22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customXml" Target="../ink/ink143.xml"/><Relationship Id="rId7" Type="http://schemas.openxmlformats.org/officeDocument/2006/relationships/customXml" Target="../ink/ink145.xml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customXml" Target="../ink/ink144.xml"/><Relationship Id="rId4" Type="http://schemas.openxmlformats.org/officeDocument/2006/relationships/image" Target="../media/image23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8.xml"/><Relationship Id="rId4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6.xml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customXml" Target="../ink/ink147.xml"/><Relationship Id="rId4" Type="http://schemas.openxmlformats.org/officeDocument/2006/relationships/image" Target="../media/image23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png"/><Relationship Id="rId4" Type="http://schemas.openxmlformats.org/officeDocument/2006/relationships/customXml" Target="../ink/ink14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customXml" Target="../ink/ink14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0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20.xm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18.xml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ustomXml" Target="../ink/ink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mailto:a@a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42.png"/><Relationship Id="rId4" Type="http://schemas.openxmlformats.org/officeDocument/2006/relationships/customXml" Target="../ink/ink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2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mailto:a@a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31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33.xml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customXml" Target="../ink/ink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customXml" Target="../ink/ink43.xml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12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customXml" Target="../ink/ink41.xml"/><Relationship Id="rId1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47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51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13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12" Type="http://schemas.openxmlformats.org/officeDocument/2006/relationships/customXml" Target="../ink/ink57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11" Type="http://schemas.openxmlformats.org/officeDocument/2006/relationships/image" Target="../media/image100.png"/><Relationship Id="rId5" Type="http://schemas.openxmlformats.org/officeDocument/2006/relationships/image" Target="../media/image97.png"/><Relationship Id="rId15" Type="http://schemas.openxmlformats.org/officeDocument/2006/relationships/image" Target="../media/image102.png"/><Relationship Id="rId10" Type="http://schemas.openxmlformats.org/officeDocument/2006/relationships/customXml" Target="../ink/ink56.xml"/><Relationship Id="rId4" Type="http://schemas.openxmlformats.org/officeDocument/2006/relationships/customXml" Target="../ink/ink53.xml"/><Relationship Id="rId9" Type="http://schemas.openxmlformats.org/officeDocument/2006/relationships/image" Target="../media/image99.png"/><Relationship Id="rId14" Type="http://schemas.openxmlformats.org/officeDocument/2006/relationships/customXml" Target="../ink/ink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customXml" Target="../ink/ink60.xml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customXml" Target="../ink/ink62.xml"/><Relationship Id="rId10" Type="http://schemas.openxmlformats.org/officeDocument/2006/relationships/image" Target="../media/image108.png"/><Relationship Id="rId4" Type="http://schemas.openxmlformats.org/officeDocument/2006/relationships/image" Target="../media/image105.png"/><Relationship Id="rId9" Type="http://schemas.openxmlformats.org/officeDocument/2006/relationships/customXml" Target="../ink/ink6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65.xml"/><Relationship Id="rId7" Type="http://schemas.openxmlformats.org/officeDocument/2006/relationships/customXml" Target="../ink/ink67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66.xml"/><Relationship Id="rId10" Type="http://schemas.openxmlformats.org/officeDocument/2006/relationships/image" Target="../media/image112.png"/><Relationship Id="rId4" Type="http://schemas.openxmlformats.org/officeDocument/2006/relationships/image" Target="../media/image109.png"/><Relationship Id="rId9" Type="http://schemas.openxmlformats.org/officeDocument/2006/relationships/customXml" Target="../ink/ink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png"/><Relationship Id="rId3" Type="http://schemas.openxmlformats.org/officeDocument/2006/relationships/customXml" Target="../ink/ink70.xml"/><Relationship Id="rId7" Type="http://schemas.openxmlformats.org/officeDocument/2006/relationships/customXml" Target="../ink/ink72.xml"/><Relationship Id="rId12" Type="http://schemas.openxmlformats.org/officeDocument/2006/relationships/customXml" Target="../ink/ink74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19.png"/><Relationship Id="rId5" Type="http://schemas.openxmlformats.org/officeDocument/2006/relationships/customXml" Target="../ink/ink71.xml"/><Relationship Id="rId10" Type="http://schemas.openxmlformats.org/officeDocument/2006/relationships/customXml" Target="../ink/ink73.xml"/><Relationship Id="rId4" Type="http://schemas.openxmlformats.org/officeDocument/2006/relationships/image" Target="../media/image115.png"/><Relationship Id="rId9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customXml" Target="../ink/ink79.xml"/><Relationship Id="rId18" Type="http://schemas.openxmlformats.org/officeDocument/2006/relationships/image" Target="../media/image131.png"/><Relationship Id="rId3" Type="http://schemas.openxmlformats.org/officeDocument/2006/relationships/image" Target="../media/image123.png"/><Relationship Id="rId7" Type="http://schemas.openxmlformats.org/officeDocument/2006/relationships/customXml" Target="../ink/ink76.xml"/><Relationship Id="rId12" Type="http://schemas.openxmlformats.org/officeDocument/2006/relationships/image" Target="../media/image128.png"/><Relationship Id="rId17" Type="http://schemas.openxmlformats.org/officeDocument/2006/relationships/customXml" Target="../ink/ink81.xml"/><Relationship Id="rId2" Type="http://schemas.openxmlformats.org/officeDocument/2006/relationships/image" Target="../media/image122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customXml" Target="../ink/ink78.xml"/><Relationship Id="rId5" Type="http://schemas.openxmlformats.org/officeDocument/2006/relationships/customXml" Target="../ink/ink75.xml"/><Relationship Id="rId15" Type="http://schemas.openxmlformats.org/officeDocument/2006/relationships/customXml" Target="../ink/ink80.xml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customXml" Target="../ink/ink77.xml"/><Relationship Id="rId1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customXml" Target="../ink/ink83.xml"/><Relationship Id="rId4" Type="http://schemas.openxmlformats.org/officeDocument/2006/relationships/image" Target="../media/image13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customXml" Target="../ink/ink89.xml"/><Relationship Id="rId18" Type="http://schemas.openxmlformats.org/officeDocument/2006/relationships/image" Target="../media/image147.png"/><Relationship Id="rId3" Type="http://schemas.openxmlformats.org/officeDocument/2006/relationships/customXml" Target="../ink/ink84.xml"/><Relationship Id="rId7" Type="http://schemas.openxmlformats.org/officeDocument/2006/relationships/customXml" Target="../ink/ink86.xml"/><Relationship Id="rId12" Type="http://schemas.openxmlformats.org/officeDocument/2006/relationships/image" Target="../media/image144.png"/><Relationship Id="rId17" Type="http://schemas.openxmlformats.org/officeDocument/2006/relationships/customXml" Target="../ink/ink91.xml"/><Relationship Id="rId2" Type="http://schemas.openxmlformats.org/officeDocument/2006/relationships/image" Target="../media/image139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customXml" Target="../ink/ink88.xml"/><Relationship Id="rId5" Type="http://schemas.openxmlformats.org/officeDocument/2006/relationships/customXml" Target="../ink/ink85.xml"/><Relationship Id="rId15" Type="http://schemas.openxmlformats.org/officeDocument/2006/relationships/customXml" Target="../ink/ink90.xml"/><Relationship Id="rId10" Type="http://schemas.openxmlformats.org/officeDocument/2006/relationships/image" Target="../media/image143.png"/><Relationship Id="rId4" Type="http://schemas.openxmlformats.org/officeDocument/2006/relationships/image" Target="../media/image140.png"/><Relationship Id="rId9" Type="http://schemas.openxmlformats.org/officeDocument/2006/relationships/customXml" Target="../ink/ink87.xml"/><Relationship Id="rId14" Type="http://schemas.openxmlformats.org/officeDocument/2006/relationships/image" Target="../media/image1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2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customXml" Target="../ink/ink98.xml"/><Relationship Id="rId18" Type="http://schemas.openxmlformats.org/officeDocument/2006/relationships/image" Target="../media/image158.png"/><Relationship Id="rId3" Type="http://schemas.openxmlformats.org/officeDocument/2006/relationships/customXml" Target="../ink/ink93.xml"/><Relationship Id="rId7" Type="http://schemas.openxmlformats.org/officeDocument/2006/relationships/customXml" Target="../ink/ink95.xml"/><Relationship Id="rId12" Type="http://schemas.openxmlformats.org/officeDocument/2006/relationships/image" Target="../media/image155.png"/><Relationship Id="rId17" Type="http://schemas.openxmlformats.org/officeDocument/2006/relationships/customXml" Target="../ink/ink100.xml"/><Relationship Id="rId2" Type="http://schemas.openxmlformats.org/officeDocument/2006/relationships/image" Target="../media/image150.png"/><Relationship Id="rId16" Type="http://schemas.openxmlformats.org/officeDocument/2006/relationships/image" Target="../media/image157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customXml" Target="../ink/ink97.xml"/><Relationship Id="rId5" Type="http://schemas.openxmlformats.org/officeDocument/2006/relationships/customXml" Target="../ink/ink94.xml"/><Relationship Id="rId15" Type="http://schemas.openxmlformats.org/officeDocument/2006/relationships/customXml" Target="../ink/ink99.xml"/><Relationship Id="rId10" Type="http://schemas.openxmlformats.org/officeDocument/2006/relationships/image" Target="../media/image154.png"/><Relationship Id="rId19" Type="http://schemas.openxmlformats.org/officeDocument/2006/relationships/customXml" Target="../ink/ink101.xml"/><Relationship Id="rId4" Type="http://schemas.openxmlformats.org/officeDocument/2006/relationships/image" Target="../media/image151.png"/><Relationship Id="rId9" Type="http://schemas.openxmlformats.org/officeDocument/2006/relationships/customXml" Target="../ink/ink96.xml"/><Relationship Id="rId14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2.xm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customXml" Target="../ink/ink103.xml"/><Relationship Id="rId4" Type="http://schemas.openxmlformats.org/officeDocument/2006/relationships/image" Target="../media/image1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4.xm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customXml" Target="../ink/ink105.xml"/><Relationship Id="rId4" Type="http://schemas.openxmlformats.org/officeDocument/2006/relationships/image" Target="../media/image16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111.xml"/><Relationship Id="rId3" Type="http://schemas.openxmlformats.org/officeDocument/2006/relationships/customXml" Target="../ink/ink106.xml"/><Relationship Id="rId7" Type="http://schemas.openxmlformats.org/officeDocument/2006/relationships/customXml" Target="../ink/ink108.xml"/><Relationship Id="rId12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customXml" Target="../ink/ink110.xml"/><Relationship Id="rId5" Type="http://schemas.openxmlformats.org/officeDocument/2006/relationships/customXml" Target="../ink/ink107.xml"/><Relationship Id="rId10" Type="http://schemas.openxmlformats.org/officeDocument/2006/relationships/image" Target="../media/image171.png"/><Relationship Id="rId4" Type="http://schemas.openxmlformats.org/officeDocument/2006/relationships/image" Target="../media/image168.png"/><Relationship Id="rId9" Type="http://schemas.openxmlformats.org/officeDocument/2006/relationships/customXml" Target="../ink/ink109.xml"/><Relationship Id="rId14" Type="http://schemas.openxmlformats.org/officeDocument/2006/relationships/image" Target="../media/image17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customXml" Target="../ink/ink117.xml"/><Relationship Id="rId3" Type="http://schemas.openxmlformats.org/officeDocument/2006/relationships/customXml" Target="../ink/ink112.xml"/><Relationship Id="rId7" Type="http://schemas.openxmlformats.org/officeDocument/2006/relationships/customXml" Target="../ink/ink114.xml"/><Relationship Id="rId12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customXml" Target="../ink/ink116.xml"/><Relationship Id="rId5" Type="http://schemas.openxmlformats.org/officeDocument/2006/relationships/customXml" Target="../ink/ink113.xml"/><Relationship Id="rId10" Type="http://schemas.openxmlformats.org/officeDocument/2006/relationships/image" Target="../media/image178.png"/><Relationship Id="rId4" Type="http://schemas.openxmlformats.org/officeDocument/2006/relationships/image" Target="../media/image175.png"/><Relationship Id="rId9" Type="http://schemas.openxmlformats.org/officeDocument/2006/relationships/customXml" Target="../ink/ink115.xml"/><Relationship Id="rId14" Type="http://schemas.openxmlformats.org/officeDocument/2006/relationships/image" Target="../media/image18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15B41-B6AD-444C-8907-B3B61F9F2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B5EA3-BBDC-9F43-ACD5-E0327B792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Autofit/>
          </a:bodyPr>
          <a:lstStyle/>
          <a:p>
            <a:r>
              <a:rPr lang="en-US" sz="5000" dirty="0"/>
              <a:t>Mobile Application Development, Fall 2021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In-App Authentication Part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6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885" y="667180"/>
            <a:ext cx="5636699" cy="999213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/>
              <a:t>If everything goes correctly, then our API will return something called a “JSON Web Token” (JWT).</a:t>
            </a:r>
          </a:p>
          <a:p>
            <a:pPr lvl="1"/>
            <a:r>
              <a:rPr lang="en-US" sz="1400" dirty="0"/>
              <a:t>This JWT is basically just a long string of characters that proves that we are signed in with our API.</a:t>
            </a:r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78D49D-F1F3-4797-ACA8-A3AB8A8DF0B2}"/>
              </a:ext>
            </a:extLst>
          </p:cNvPr>
          <p:cNvSpPr/>
          <p:nvPr/>
        </p:nvSpPr>
        <p:spPr>
          <a:xfrm>
            <a:off x="3714356" y="1731671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request to sign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DDE0E-D0C3-4966-A21A-A080A9BC5ECA}"/>
              </a:ext>
            </a:extLst>
          </p:cNvPr>
          <p:cNvSpPr/>
          <p:nvPr/>
        </p:nvSpPr>
        <p:spPr>
          <a:xfrm>
            <a:off x="3714356" y="2449116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78D372-E62F-4409-AB0C-184167F4B986}"/>
              </a:ext>
            </a:extLst>
          </p:cNvPr>
          <p:cNvSpPr/>
          <p:nvPr/>
        </p:nvSpPr>
        <p:spPr>
          <a:xfrm>
            <a:off x="874700" y="4091515"/>
            <a:ext cx="4353198" cy="5650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JWT we get from API and store it on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FE5C5E-60EF-40D2-A75F-89DCC9A9309E}"/>
              </a:ext>
            </a:extLst>
          </p:cNvPr>
          <p:cNvSpPr/>
          <p:nvPr/>
        </p:nvSpPr>
        <p:spPr>
          <a:xfrm>
            <a:off x="6447911" y="4091514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Dispatch an action to update state with an error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FB4EA4-30D5-4032-AF8C-6D7FCBCA58B4}"/>
              </a:ext>
            </a:extLst>
          </p:cNvPr>
          <p:cNvSpPr/>
          <p:nvPr/>
        </p:nvSpPr>
        <p:spPr>
          <a:xfrm>
            <a:off x="6447911" y="4944182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that error message in signup component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E8786-6494-40BB-97DE-97DA5048F4FA}"/>
              </a:ext>
            </a:extLst>
          </p:cNvPr>
          <p:cNvSpPr/>
          <p:nvPr/>
        </p:nvSpPr>
        <p:spPr>
          <a:xfrm>
            <a:off x="874700" y="4944181"/>
            <a:ext cx="4353198" cy="56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Dispatch an action to put the token in state 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C3E803-B5D0-4D6F-B442-67CEE2EC0783}"/>
              </a:ext>
            </a:extLst>
          </p:cNvPr>
          <p:cNvSpPr/>
          <p:nvPr/>
        </p:nvSpPr>
        <p:spPr>
          <a:xfrm>
            <a:off x="874700" y="5712370"/>
            <a:ext cx="4353198" cy="56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Navigate the user to the ‘</a:t>
            </a:r>
            <a:r>
              <a:rPr lang="en-US" dirty="0" err="1"/>
              <a:t>mainFlow</a:t>
            </a:r>
            <a:r>
              <a:rPr lang="en-US" dirty="0"/>
              <a:t>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CCF29-EFEF-403B-9DFA-FB3CA3FB0E60}"/>
              </a:ext>
            </a:extLst>
          </p:cNvPr>
          <p:cNvSpPr/>
          <p:nvPr/>
        </p:nvSpPr>
        <p:spPr>
          <a:xfrm>
            <a:off x="2198478" y="3308870"/>
            <a:ext cx="1705642" cy="565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93FEF-6675-45B7-AB68-1744F869CE04}"/>
              </a:ext>
            </a:extLst>
          </p:cNvPr>
          <p:cNvSpPr/>
          <p:nvPr/>
        </p:nvSpPr>
        <p:spPr>
          <a:xfrm>
            <a:off x="7771689" y="3308791"/>
            <a:ext cx="1705642" cy="565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199182-E21B-42A2-9EEB-AAB0FC0470C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5890955" y="2296716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A1CE241-5138-4D91-8372-FEB981098584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5400000">
            <a:off x="4323773" y="1741687"/>
            <a:ext cx="294709" cy="28396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688F98A-DF03-44C4-91B9-AF0532508D7C}"/>
              </a:ext>
            </a:extLst>
          </p:cNvPr>
          <p:cNvCxnSpPr>
            <a:stCxn id="5" idx="2"/>
            <a:endCxn id="12" idx="0"/>
          </p:cNvCxnSpPr>
          <p:nvPr/>
        </p:nvCxnSpPr>
        <p:spPr>
          <a:xfrm rot="16200000" flipH="1">
            <a:off x="7110417" y="1794698"/>
            <a:ext cx="294630" cy="27335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8B2640-C3F7-437B-BE8A-C049F694AB9E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3051299" y="3873915"/>
            <a:ext cx="0" cy="2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8E836D-F290-48F1-952E-4A45CEF641BA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3051299" y="4656560"/>
            <a:ext cx="0" cy="28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164B23-C0CA-4E8D-A437-DFF0ABEF881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051299" y="5509226"/>
            <a:ext cx="0" cy="203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BB3E47-0A92-4AFE-9630-3B645D578970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8624510" y="3873836"/>
            <a:ext cx="0" cy="21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45615F-F3B0-49DA-89B6-1BC82EDDAE1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624510" y="4656559"/>
            <a:ext cx="0" cy="28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3692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57" y="2014194"/>
            <a:ext cx="3817843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so inside of </a:t>
            </a:r>
            <a:r>
              <a:rPr lang="en-US" sz="2200" dirty="0" err="1"/>
              <a:t>SigninScreen</a:t>
            </a:r>
            <a:r>
              <a:rPr lang="en-US" sz="2200" dirty="0"/>
              <a:t>, we can import </a:t>
            </a:r>
            <a:r>
              <a:rPr lang="en-US" sz="2200" dirty="0" err="1"/>
              <a:t>useContext</a:t>
            </a:r>
            <a:r>
              <a:rPr lang="en-US" sz="2200" dirty="0"/>
              <a:t>, and our </a:t>
            </a:r>
            <a:r>
              <a:rPr lang="en-US" sz="2200" dirty="0" err="1"/>
              <a:t>AuthContext</a:t>
            </a:r>
            <a:r>
              <a:rPr lang="en-US" sz="2200" dirty="0"/>
              <a:t>…</a:t>
            </a:r>
          </a:p>
          <a:p>
            <a:r>
              <a:rPr lang="en-US" sz="2200" dirty="0"/>
              <a:t>Use that to grab the state...</a:t>
            </a:r>
          </a:p>
          <a:p>
            <a:r>
              <a:rPr lang="en-US" sz="2200" dirty="0"/>
              <a:t>And then use that to pass data into the </a:t>
            </a:r>
            <a:r>
              <a:rPr lang="en-US" sz="2200" dirty="0" err="1"/>
              <a:t>errorMessage</a:t>
            </a:r>
            <a:r>
              <a:rPr lang="en-US" sz="2200" dirty="0"/>
              <a:t> prop.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B9C8F-735F-AE4E-B28D-4802F68E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254000"/>
            <a:ext cx="75311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946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57" y="2014194"/>
            <a:ext cx="2202403" cy="4158006"/>
          </a:xfrm>
        </p:spPr>
        <p:txBody>
          <a:bodyPr>
            <a:normAutofit/>
          </a:bodyPr>
          <a:lstStyle/>
          <a:p>
            <a:r>
              <a:rPr lang="en-US" sz="2200" dirty="0"/>
              <a:t>We can also assume we know that </a:t>
            </a:r>
            <a:r>
              <a:rPr lang="en-US" sz="2200" dirty="0" err="1"/>
              <a:t>onSubmit</a:t>
            </a:r>
            <a:r>
              <a:rPr lang="en-US" sz="2200" dirty="0"/>
              <a:t> is going to call our </a:t>
            </a:r>
            <a:r>
              <a:rPr lang="en-US" sz="2200" dirty="0" err="1"/>
              <a:t>signin</a:t>
            </a:r>
            <a:r>
              <a:rPr lang="en-US" sz="2200" dirty="0"/>
              <a:t> action function…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A79CB-8047-5943-BFFA-1606E395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017244"/>
            <a:ext cx="88900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232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56" y="3050514"/>
            <a:ext cx="11331164" cy="4158006"/>
          </a:xfrm>
        </p:spPr>
        <p:txBody>
          <a:bodyPr>
            <a:normAutofit/>
          </a:bodyPr>
          <a:lstStyle/>
          <a:p>
            <a:r>
              <a:rPr lang="en-US" sz="2200" dirty="0"/>
              <a:t>But back in </a:t>
            </a:r>
            <a:r>
              <a:rPr lang="en-US" sz="2200" dirty="0" err="1"/>
              <a:t>AuthContext</a:t>
            </a:r>
            <a:r>
              <a:rPr lang="en-US" sz="2200" dirty="0"/>
              <a:t>, our </a:t>
            </a:r>
            <a:r>
              <a:rPr lang="en-US" sz="2200" dirty="0" err="1"/>
              <a:t>signin</a:t>
            </a:r>
            <a:r>
              <a:rPr lang="en-US" sz="2200" dirty="0"/>
              <a:t> action function still hasn’t been created yet.</a:t>
            </a:r>
          </a:p>
          <a:p>
            <a:endParaRPr lang="en-US" sz="2200" dirty="0"/>
          </a:p>
          <a:p>
            <a:r>
              <a:rPr lang="en-US" sz="2200" dirty="0"/>
              <a:t>But! That’s OK! We can make it now!</a:t>
            </a:r>
          </a:p>
          <a:p>
            <a:endParaRPr lang="en-US" sz="2200" dirty="0"/>
          </a:p>
          <a:p>
            <a:r>
              <a:rPr lang="en-US" sz="2200" dirty="0"/>
              <a:t>It is going to be pretty similar to signup!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D4F7C-F971-944D-A5F6-938F5183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58" y="207010"/>
            <a:ext cx="9347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40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4956758"/>
            <a:ext cx="11331164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by pretty similar I mean essentially identical! Except for…</a:t>
            </a:r>
          </a:p>
          <a:p>
            <a:pPr lvl="1"/>
            <a:r>
              <a:rPr lang="en-US" sz="2000" dirty="0"/>
              <a:t>We’re using the /</a:t>
            </a:r>
            <a:r>
              <a:rPr lang="en-US" sz="2000" dirty="0" err="1"/>
              <a:t>signin</a:t>
            </a:r>
            <a:r>
              <a:rPr lang="en-US" sz="2000" dirty="0"/>
              <a:t> endpoint now, instead of /signup</a:t>
            </a:r>
          </a:p>
          <a:p>
            <a:pPr lvl="1"/>
            <a:r>
              <a:rPr lang="en-US" sz="2000" dirty="0"/>
              <a:t>And we’ll need our reducer to handle the ‘</a:t>
            </a:r>
            <a:r>
              <a:rPr lang="en-US" sz="2000" dirty="0" err="1"/>
              <a:t>signin</a:t>
            </a:r>
            <a:r>
              <a:rPr lang="en-US" sz="2000" dirty="0"/>
              <a:t>’ action.</a:t>
            </a:r>
          </a:p>
          <a:p>
            <a:pPr lvl="1"/>
            <a:r>
              <a:rPr lang="en-US" sz="2000" dirty="0"/>
              <a:t>And we’ll make sure our error message is sign in centric.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C68A6-5AD1-CE4C-82BC-B449B956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-8942"/>
            <a:ext cx="10604500" cy="4965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77879E-EA5C-2746-9C76-991D74C5CAF0}"/>
                  </a:ext>
                </a:extLst>
              </p14:cNvPr>
              <p14:cNvContentPartPr/>
              <p14:nvPr/>
            </p14:nvContentPartPr>
            <p14:xfrm>
              <a:off x="2215800" y="5794680"/>
              <a:ext cx="5345640" cy="52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77879E-EA5C-2746-9C76-991D74C5CA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7160" y="5786040"/>
                <a:ext cx="5363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99B5EF-0BD4-3143-A733-7325F7D4118C}"/>
                  </a:ext>
                </a:extLst>
              </p14:cNvPr>
              <p14:cNvContentPartPr/>
              <p14:nvPr/>
            </p14:nvContentPartPr>
            <p14:xfrm>
              <a:off x="7221240" y="1944120"/>
              <a:ext cx="106632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99B5EF-0BD4-3143-A733-7325F7D411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2600" y="1935120"/>
                <a:ext cx="108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F62E06-A992-CC4B-A407-1ABF5235C0E7}"/>
                  </a:ext>
                </a:extLst>
              </p14:cNvPr>
              <p14:cNvContentPartPr/>
              <p14:nvPr/>
            </p14:nvContentPartPr>
            <p14:xfrm>
              <a:off x="6114960" y="6210480"/>
              <a:ext cx="1971360" cy="64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F62E06-A992-CC4B-A407-1ABF5235C0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05960" y="6201480"/>
                <a:ext cx="19890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828806-CD77-534B-8EDA-1F84642EAC49}"/>
                  </a:ext>
                </a:extLst>
              </p14:cNvPr>
              <p14:cNvContentPartPr/>
              <p14:nvPr/>
            </p14:nvContentPartPr>
            <p14:xfrm>
              <a:off x="4165560" y="2478360"/>
              <a:ext cx="1501200" cy="96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828806-CD77-534B-8EDA-1F84642EAC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6560" y="2469720"/>
                <a:ext cx="15188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5F6ADE-D02C-1942-96C6-7829F7E7345F}"/>
                  </a:ext>
                </a:extLst>
              </p14:cNvPr>
              <p14:cNvContentPartPr/>
              <p14:nvPr/>
            </p14:nvContentPartPr>
            <p14:xfrm>
              <a:off x="4528080" y="6577320"/>
              <a:ext cx="3049560" cy="23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5F6ADE-D02C-1942-96C6-7829F7E734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0440" y="6559320"/>
                <a:ext cx="30852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F35B23-BD37-B749-8FCD-69EBC304E459}"/>
                  </a:ext>
                </a:extLst>
              </p14:cNvPr>
              <p14:cNvContentPartPr/>
              <p14:nvPr/>
            </p14:nvContentPartPr>
            <p14:xfrm>
              <a:off x="7104240" y="4206720"/>
              <a:ext cx="3636000" cy="56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F35B23-BD37-B749-8FCD-69EBC304E45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86240" y="4189080"/>
                <a:ext cx="3671640" cy="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7058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30" y="3429000"/>
            <a:ext cx="11331164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the similarities don’t stop there!</a:t>
            </a:r>
          </a:p>
          <a:p>
            <a:endParaRPr lang="en-US" sz="2200" dirty="0"/>
          </a:p>
          <a:p>
            <a:r>
              <a:rPr lang="en-US" sz="2200" dirty="0"/>
              <a:t>The </a:t>
            </a:r>
            <a:r>
              <a:rPr lang="en-US" sz="2200" dirty="0" err="1"/>
              <a:t>signin</a:t>
            </a:r>
            <a:r>
              <a:rPr lang="en-US" sz="2200" dirty="0"/>
              <a:t> case basically needs to do the exact same thing as the signup case!</a:t>
            </a:r>
          </a:p>
          <a:p>
            <a:endParaRPr lang="en-US" sz="2200" dirty="0"/>
          </a:p>
          <a:p>
            <a:r>
              <a:rPr lang="en-US" sz="2200" dirty="0"/>
              <a:t>If you wanted, you can consolidate them down to one! Might not be a bad idea!</a:t>
            </a:r>
          </a:p>
          <a:p>
            <a:pPr lvl="1"/>
            <a:r>
              <a:rPr lang="en-US" sz="2000" dirty="0"/>
              <a:t>But I’m going to keep mine separate.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941AD-2018-2D4E-A667-E6165EB8E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360" y="127118"/>
            <a:ext cx="7493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098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35" y="2014194"/>
            <a:ext cx="6509413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that’s it!</a:t>
            </a:r>
          </a:p>
          <a:p>
            <a:endParaRPr lang="en-US" sz="2200" dirty="0"/>
          </a:p>
          <a:p>
            <a:r>
              <a:rPr lang="en-US" sz="2200" dirty="0"/>
              <a:t>We can now log back in!</a:t>
            </a:r>
          </a:p>
          <a:p>
            <a:endParaRPr lang="en-US" sz="2200" dirty="0"/>
          </a:p>
          <a:p>
            <a:r>
              <a:rPr lang="en-US" sz="2200" dirty="0"/>
              <a:t>So this is going great!</a:t>
            </a:r>
          </a:p>
          <a:p>
            <a:endParaRPr lang="en-US" sz="2200" dirty="0"/>
          </a:p>
          <a:p>
            <a:r>
              <a:rPr lang="en-US" sz="2200" dirty="0"/>
              <a:t>But we’re not done yet!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F7763-7F0F-A34D-AA9B-0FAF597E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884" y="0"/>
            <a:ext cx="3754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93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Making an API Request</a:t>
            </a:r>
          </a:p>
          <a:p>
            <a:r>
              <a:rPr lang="en-US" sz="2200" strike="sngStrike" dirty="0"/>
              <a:t>Processing the API Request Results</a:t>
            </a:r>
          </a:p>
          <a:p>
            <a:r>
              <a:rPr lang="en-US" sz="2200" strike="sngStrike" dirty="0"/>
              <a:t>Hooking up the </a:t>
            </a:r>
            <a:r>
              <a:rPr lang="en-US" sz="2200" strike="sngStrike" dirty="0" err="1"/>
              <a:t>Signin</a:t>
            </a:r>
            <a:r>
              <a:rPr lang="en-US" sz="2200" strike="sngStrike" dirty="0"/>
              <a:t> Screen</a:t>
            </a:r>
          </a:p>
          <a:p>
            <a:r>
              <a:rPr lang="en-US" sz="2200" dirty="0"/>
              <a:t>Improving the User Experience</a:t>
            </a:r>
          </a:p>
          <a:p>
            <a:r>
              <a:rPr lang="en-US" sz="2200" dirty="0"/>
              <a:t>Signing Out and Signing Off!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68339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14194"/>
            <a:ext cx="3177313" cy="4158006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So, there’s definitely one pretty major quality of life improvement we need to make here…</a:t>
            </a:r>
          </a:p>
          <a:p>
            <a:r>
              <a:rPr lang="en-US" sz="2200" dirty="0"/>
              <a:t>If we create an error message…</a:t>
            </a:r>
          </a:p>
          <a:p>
            <a:r>
              <a:rPr lang="en-US" sz="2200" dirty="0"/>
              <a:t>And then switch screens…</a:t>
            </a:r>
          </a:p>
          <a:p>
            <a:r>
              <a:rPr lang="en-US" sz="2200" dirty="0"/>
              <a:t>The error message is still there!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8C293-9A24-B34B-A40C-59E61B59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34" y="0"/>
            <a:ext cx="389015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00574-6E37-6741-9DBB-BEA1DA39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91" y="0"/>
            <a:ext cx="3935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091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14194"/>
            <a:ext cx="6004559" cy="41580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This makes sense, of course.</a:t>
            </a:r>
          </a:p>
          <a:p>
            <a:r>
              <a:rPr lang="en-US" sz="2200" dirty="0"/>
              <a:t>They both use the same Context object.</a:t>
            </a:r>
          </a:p>
          <a:p>
            <a:r>
              <a:rPr lang="en-US" sz="2200" dirty="0"/>
              <a:t>But it’s also not the functionality we want!</a:t>
            </a:r>
          </a:p>
          <a:p>
            <a:endParaRPr lang="en-US" sz="2200" dirty="0"/>
          </a:p>
          <a:p>
            <a:r>
              <a:rPr lang="en-US" sz="2200" dirty="0"/>
              <a:t>We probably want to make it so that any time you navigate to a new screen, it cleans out the error message.</a:t>
            </a:r>
          </a:p>
          <a:p>
            <a:endParaRPr lang="en-US" sz="2200" dirty="0"/>
          </a:p>
          <a:p>
            <a:r>
              <a:rPr lang="en-US" sz="2200" dirty="0"/>
              <a:t>Let’s create a new action function!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2BAB7-9117-134B-B25D-61C8896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314" y="0"/>
            <a:ext cx="3890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797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14194"/>
            <a:ext cx="4373879" cy="41580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The action function itself is very simple; just a call to dispatch.</a:t>
            </a:r>
          </a:p>
          <a:p>
            <a:r>
              <a:rPr lang="en-US" sz="2200" dirty="0"/>
              <a:t>Likewise, the new case in our reducer is simple too – don’t change the token, and have the </a:t>
            </a:r>
            <a:r>
              <a:rPr lang="en-US" sz="2200" dirty="0" err="1"/>
              <a:t>errorMessage</a:t>
            </a:r>
            <a:r>
              <a:rPr lang="en-US" sz="2200" dirty="0"/>
              <a:t> be an empty string.</a:t>
            </a:r>
          </a:p>
          <a:p>
            <a:r>
              <a:rPr lang="en-US" sz="2200" dirty="0"/>
              <a:t>And finally, don’t forget to add the function to the list!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C969F-14C3-494F-BA9B-160E5D70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289560"/>
            <a:ext cx="64643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21193-624D-A345-A57C-9B72DEF1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1328394"/>
            <a:ext cx="7607300" cy="379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DE0CE2-3829-EA46-B54E-F1AD6CE0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5359400"/>
            <a:ext cx="6858000" cy="149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B19D06-C4C2-864F-8ECC-FD5EA52F2D5B}"/>
                  </a:ext>
                </a:extLst>
              </p14:cNvPr>
              <p14:cNvContentPartPr/>
              <p14:nvPr/>
            </p14:nvContentPartPr>
            <p14:xfrm>
              <a:off x="1331280" y="6045960"/>
              <a:ext cx="1946880" cy="59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B19D06-C4C2-864F-8ECC-FD5EA52F2D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2280" y="6037320"/>
                <a:ext cx="19645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5CC5E4C-7568-974F-B2F5-B38CCDE42174}"/>
                  </a:ext>
                </a:extLst>
              </p14:cNvPr>
              <p14:cNvContentPartPr/>
              <p14:nvPr/>
            </p14:nvContentPartPr>
            <p14:xfrm>
              <a:off x="9409320" y="6193560"/>
              <a:ext cx="1962000" cy="115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5CC5E4C-7568-974F-B2F5-B38CCDE421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00320" y="6184560"/>
                <a:ext cx="19796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A33F889-2E98-DA45-B5A0-34BD4CF7141C}"/>
                  </a:ext>
                </a:extLst>
              </p14:cNvPr>
              <p14:cNvContentPartPr/>
              <p14:nvPr/>
            </p14:nvContentPartPr>
            <p14:xfrm>
              <a:off x="2289240" y="4470600"/>
              <a:ext cx="1096560" cy="116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33F889-2E98-DA45-B5A0-34BD4CF714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80600" y="4461960"/>
                <a:ext cx="11142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B85A108-12EF-BA47-A143-E4414504400D}"/>
                  </a:ext>
                </a:extLst>
              </p14:cNvPr>
              <p14:cNvContentPartPr/>
              <p14:nvPr/>
            </p14:nvContentPartPr>
            <p14:xfrm>
              <a:off x="1151280" y="4804680"/>
              <a:ext cx="2305080" cy="19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B85A108-12EF-BA47-A143-E4414504400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42280" y="4796040"/>
                <a:ext cx="2322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3D62B5-5189-2048-98F8-288C7003A572}"/>
                  </a:ext>
                </a:extLst>
              </p14:cNvPr>
              <p14:cNvContentPartPr/>
              <p14:nvPr/>
            </p14:nvContentPartPr>
            <p14:xfrm>
              <a:off x="6806160" y="4230480"/>
              <a:ext cx="3703680" cy="3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3D62B5-5189-2048-98F8-288C7003A5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7160" y="4221480"/>
                <a:ext cx="37213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181373-64A0-FC4D-85CA-360220D4A1CB}"/>
                  </a:ext>
                </a:extLst>
              </p14:cNvPr>
              <p14:cNvContentPartPr/>
              <p14:nvPr/>
            </p14:nvContentPartPr>
            <p14:xfrm>
              <a:off x="1361160" y="2439480"/>
              <a:ext cx="2564280" cy="19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181373-64A0-FC4D-85CA-360220D4A1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3160" y="2421840"/>
                <a:ext cx="2599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FCE673-9963-CF44-BA73-784F61C2E78F}"/>
                  </a:ext>
                </a:extLst>
              </p14:cNvPr>
              <p14:cNvContentPartPr/>
              <p14:nvPr/>
            </p14:nvContentPartPr>
            <p14:xfrm>
              <a:off x="1424880" y="359400"/>
              <a:ext cx="424080" cy="1348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FCE673-9963-CF44-BA73-784F61C2E78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07240" y="341400"/>
                <a:ext cx="459720" cy="13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923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885" y="667180"/>
            <a:ext cx="5636699" cy="999213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We’ll also store it on the device itself – that will allow our users to remain “signed in”, even if they close our app and start it up again.</a:t>
            </a:r>
            <a:endParaRPr lang="en-US" sz="14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78D49D-F1F3-4797-ACA8-A3AB8A8DF0B2}"/>
              </a:ext>
            </a:extLst>
          </p:cNvPr>
          <p:cNvSpPr/>
          <p:nvPr/>
        </p:nvSpPr>
        <p:spPr>
          <a:xfrm>
            <a:off x="3714356" y="1731671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request to sign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DDE0E-D0C3-4966-A21A-A080A9BC5ECA}"/>
              </a:ext>
            </a:extLst>
          </p:cNvPr>
          <p:cNvSpPr/>
          <p:nvPr/>
        </p:nvSpPr>
        <p:spPr>
          <a:xfrm>
            <a:off x="3714356" y="2449116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78D372-E62F-4409-AB0C-184167F4B986}"/>
              </a:ext>
            </a:extLst>
          </p:cNvPr>
          <p:cNvSpPr/>
          <p:nvPr/>
        </p:nvSpPr>
        <p:spPr>
          <a:xfrm>
            <a:off x="874700" y="4091515"/>
            <a:ext cx="4353198" cy="5650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JWT we get from API and store it on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FE5C5E-60EF-40D2-A75F-89DCC9A9309E}"/>
              </a:ext>
            </a:extLst>
          </p:cNvPr>
          <p:cNvSpPr/>
          <p:nvPr/>
        </p:nvSpPr>
        <p:spPr>
          <a:xfrm>
            <a:off x="6447911" y="4091514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Dispatch an action to update state with an error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FB4EA4-30D5-4032-AF8C-6D7FCBCA58B4}"/>
              </a:ext>
            </a:extLst>
          </p:cNvPr>
          <p:cNvSpPr/>
          <p:nvPr/>
        </p:nvSpPr>
        <p:spPr>
          <a:xfrm>
            <a:off x="6447911" y="4944182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that error message in signup component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E8786-6494-40BB-97DE-97DA5048F4FA}"/>
              </a:ext>
            </a:extLst>
          </p:cNvPr>
          <p:cNvSpPr/>
          <p:nvPr/>
        </p:nvSpPr>
        <p:spPr>
          <a:xfrm>
            <a:off x="874700" y="4944181"/>
            <a:ext cx="4353198" cy="56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Dispatch an action to put the token in state 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C3E803-B5D0-4D6F-B442-67CEE2EC0783}"/>
              </a:ext>
            </a:extLst>
          </p:cNvPr>
          <p:cNvSpPr/>
          <p:nvPr/>
        </p:nvSpPr>
        <p:spPr>
          <a:xfrm>
            <a:off x="874700" y="5712370"/>
            <a:ext cx="4353198" cy="56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Navigate the user to the ‘</a:t>
            </a:r>
            <a:r>
              <a:rPr lang="en-US" dirty="0" err="1"/>
              <a:t>mainFlow</a:t>
            </a:r>
            <a:r>
              <a:rPr lang="en-US" dirty="0"/>
              <a:t>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CCF29-EFEF-403B-9DFA-FB3CA3FB0E60}"/>
              </a:ext>
            </a:extLst>
          </p:cNvPr>
          <p:cNvSpPr/>
          <p:nvPr/>
        </p:nvSpPr>
        <p:spPr>
          <a:xfrm>
            <a:off x="2198478" y="3308870"/>
            <a:ext cx="1705642" cy="565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93FEF-6675-45B7-AB68-1744F869CE04}"/>
              </a:ext>
            </a:extLst>
          </p:cNvPr>
          <p:cNvSpPr/>
          <p:nvPr/>
        </p:nvSpPr>
        <p:spPr>
          <a:xfrm>
            <a:off x="7771689" y="3308791"/>
            <a:ext cx="1705642" cy="565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199182-E21B-42A2-9EEB-AAB0FC0470C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5890955" y="2296716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A1CE241-5138-4D91-8372-FEB981098584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5400000">
            <a:off x="4323773" y="1741687"/>
            <a:ext cx="294709" cy="28396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688F98A-DF03-44C4-91B9-AF0532508D7C}"/>
              </a:ext>
            </a:extLst>
          </p:cNvPr>
          <p:cNvCxnSpPr>
            <a:stCxn id="5" idx="2"/>
            <a:endCxn id="12" idx="0"/>
          </p:cNvCxnSpPr>
          <p:nvPr/>
        </p:nvCxnSpPr>
        <p:spPr>
          <a:xfrm rot="16200000" flipH="1">
            <a:off x="7110417" y="1794698"/>
            <a:ext cx="294630" cy="27335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8B2640-C3F7-437B-BE8A-C049F694AB9E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3051299" y="3873915"/>
            <a:ext cx="0" cy="2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8E836D-F290-48F1-952E-4A45CEF641BA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3051299" y="4656560"/>
            <a:ext cx="0" cy="28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164B23-C0CA-4E8D-A437-DFF0ABEF881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051299" y="5509226"/>
            <a:ext cx="0" cy="203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BB3E47-0A92-4AFE-9630-3B645D578970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8624510" y="3873836"/>
            <a:ext cx="0" cy="21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45615F-F3B0-49DA-89B6-1BC82EDDAE1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624510" y="4656559"/>
            <a:ext cx="0" cy="28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7669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14194"/>
            <a:ext cx="7437119" cy="4158006"/>
          </a:xfrm>
        </p:spPr>
        <p:txBody>
          <a:bodyPr>
            <a:normAutofit/>
          </a:bodyPr>
          <a:lstStyle/>
          <a:p>
            <a:r>
              <a:rPr lang="en-US" sz="2200" dirty="0"/>
              <a:t>OK! That’s great! But how/when do we call it?</a:t>
            </a:r>
          </a:p>
          <a:p>
            <a:r>
              <a:rPr lang="en-US" sz="2200" dirty="0"/>
              <a:t>We basically want it to get called every time we visit either the </a:t>
            </a:r>
            <a:r>
              <a:rPr lang="en-US" sz="2200" dirty="0" err="1"/>
              <a:t>signin</a:t>
            </a:r>
            <a:r>
              <a:rPr lang="en-US" sz="2200" dirty="0"/>
              <a:t> screen or the signup screen.</a:t>
            </a:r>
          </a:p>
          <a:p>
            <a:r>
              <a:rPr lang="en-US" sz="2200" dirty="0"/>
              <a:t>We did something a little bit like this before, when we set up a listener on our blog app to detect whenever we navigated to a certain page.</a:t>
            </a:r>
          </a:p>
          <a:p>
            <a:r>
              <a:rPr lang="en-US" sz="2200" dirty="0"/>
              <a:t>That’s the same idea we want here, but we’ll do it slightly differently.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29792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14194"/>
            <a:ext cx="79502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We are going to import another new thing from react-navigation, called </a:t>
            </a:r>
            <a:r>
              <a:rPr lang="en-US" sz="2200" dirty="0" err="1"/>
              <a:t>NavigationEvents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This doesn’t display things on the screen, but we can still add it to components via JSX.</a:t>
            </a:r>
          </a:p>
          <a:p>
            <a:endParaRPr lang="en-US" sz="2200" dirty="0"/>
          </a:p>
          <a:p>
            <a:r>
              <a:rPr lang="en-US" sz="2200" dirty="0"/>
              <a:t>We can pass props into it that basically dictate what we should do when we navigate to the page, and away from the page.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F7F57-F7D2-4C4D-A008-A174244C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14300"/>
            <a:ext cx="7950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636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14194"/>
            <a:ext cx="2804159" cy="4158006"/>
          </a:xfrm>
        </p:spPr>
        <p:txBody>
          <a:bodyPr>
            <a:normAutofit/>
          </a:bodyPr>
          <a:lstStyle/>
          <a:p>
            <a:r>
              <a:rPr lang="en-US" sz="2200" dirty="0"/>
              <a:t>The props we will work with today: </a:t>
            </a:r>
          </a:p>
          <a:p>
            <a:pPr lvl="1"/>
            <a:r>
              <a:rPr lang="en-US" sz="2000" dirty="0" err="1"/>
              <a:t>onWillFocus</a:t>
            </a:r>
            <a:endParaRPr lang="en-US" sz="2000" dirty="0"/>
          </a:p>
          <a:p>
            <a:pPr lvl="1"/>
            <a:r>
              <a:rPr lang="en-US" sz="2000" dirty="0" err="1"/>
              <a:t>onDidFocus</a:t>
            </a:r>
            <a:endParaRPr lang="en-US" sz="2000" dirty="0"/>
          </a:p>
          <a:p>
            <a:pPr lvl="1"/>
            <a:r>
              <a:rPr lang="en-US" sz="2000" dirty="0" err="1"/>
              <a:t>onWillBlur</a:t>
            </a:r>
            <a:endParaRPr lang="en-US" sz="2000" dirty="0"/>
          </a:p>
          <a:p>
            <a:pPr lvl="1"/>
            <a:r>
              <a:rPr lang="en-US" sz="2000" dirty="0" err="1"/>
              <a:t>onDidBlur</a:t>
            </a:r>
            <a:endParaRPr lang="en-US" sz="2000" dirty="0"/>
          </a:p>
          <a:p>
            <a:pPr lvl="1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A9051-D364-F346-A980-13B53979A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39" y="1220470"/>
            <a:ext cx="8382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731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14194"/>
            <a:ext cx="6720839" cy="4158006"/>
          </a:xfrm>
        </p:spPr>
        <p:txBody>
          <a:bodyPr>
            <a:normAutofit/>
          </a:bodyPr>
          <a:lstStyle/>
          <a:p>
            <a:r>
              <a:rPr lang="en-US" sz="2200" dirty="0"/>
              <a:t>When we click on our link, there is a very brief animation that plays as we transition.</a:t>
            </a:r>
          </a:p>
          <a:p>
            <a:endParaRPr lang="en-US" sz="2200" dirty="0"/>
          </a:p>
          <a:p>
            <a:r>
              <a:rPr lang="en-US" sz="2200" dirty="0" err="1"/>
              <a:t>onWillFocus</a:t>
            </a:r>
            <a:r>
              <a:rPr lang="en-US" sz="2200" dirty="0"/>
              <a:t> fires *as soon as* that animation starts.</a:t>
            </a:r>
          </a:p>
          <a:p>
            <a:endParaRPr lang="en-US" sz="2200" dirty="0"/>
          </a:p>
          <a:p>
            <a:r>
              <a:rPr lang="en-US" sz="2200" dirty="0" err="1"/>
              <a:t>onDidFocus</a:t>
            </a:r>
            <a:r>
              <a:rPr lang="en-US" sz="2200" dirty="0"/>
              <a:t> fires once the animation ends, and we are now on the other screen.</a:t>
            </a:r>
            <a:endParaRPr lang="en-US" sz="2000" dirty="0"/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0F525-C39A-0E4A-9AA9-2D0F214C2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481" y="1856740"/>
            <a:ext cx="30734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454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14194"/>
            <a:ext cx="6720839" cy="4158006"/>
          </a:xfrm>
        </p:spPr>
        <p:txBody>
          <a:bodyPr>
            <a:normAutofit/>
          </a:bodyPr>
          <a:lstStyle/>
          <a:p>
            <a:r>
              <a:rPr lang="en-US" sz="2200" dirty="0" err="1"/>
              <a:t>onWillBlur</a:t>
            </a:r>
            <a:r>
              <a:rPr lang="en-US" sz="2200" dirty="0"/>
              <a:t>() gets called as soon as we begin navigating away…</a:t>
            </a:r>
          </a:p>
          <a:p>
            <a:endParaRPr lang="en-US" sz="2200" dirty="0"/>
          </a:p>
          <a:p>
            <a:r>
              <a:rPr lang="en-US" sz="2200" dirty="0"/>
              <a:t>And </a:t>
            </a:r>
            <a:r>
              <a:rPr lang="en-US" sz="2200" dirty="0" err="1"/>
              <a:t>onDidBlur</a:t>
            </a:r>
            <a:r>
              <a:rPr lang="en-US" sz="2200" dirty="0"/>
              <a:t>() gets called once we are gone.</a:t>
            </a:r>
          </a:p>
          <a:p>
            <a:endParaRPr lang="en-US" sz="2200" dirty="0"/>
          </a:p>
          <a:p>
            <a:r>
              <a:rPr lang="en-US" sz="2200" dirty="0"/>
              <a:t>Now, these are all good to know, but we’re just going to use </a:t>
            </a:r>
            <a:r>
              <a:rPr lang="en-US" sz="2200" dirty="0" err="1"/>
              <a:t>onWillFocus</a:t>
            </a:r>
            <a:r>
              <a:rPr lang="en-US" sz="2200" dirty="0"/>
              <a:t>().</a:t>
            </a:r>
            <a:endParaRPr lang="en-US" sz="2000" dirty="0"/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0F525-C39A-0E4A-9AA9-2D0F214C2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481" y="1856740"/>
            <a:ext cx="30734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23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1" y="2628822"/>
            <a:ext cx="93726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So something as simple as this does the trick!</a:t>
            </a:r>
          </a:p>
          <a:p>
            <a:endParaRPr lang="en-US" sz="2200" dirty="0"/>
          </a:p>
          <a:p>
            <a:r>
              <a:rPr lang="en-US" sz="2200" dirty="0"/>
              <a:t>Right now this is just the </a:t>
            </a:r>
            <a:r>
              <a:rPr lang="en-US" sz="2200" dirty="0" err="1"/>
              <a:t>signin</a:t>
            </a:r>
            <a:r>
              <a:rPr lang="en-US" sz="2200" dirty="0"/>
              <a:t> screen, and we’ll want to add the same to the signup screen too.</a:t>
            </a:r>
          </a:p>
          <a:p>
            <a:endParaRPr lang="en-US" sz="2200" dirty="0"/>
          </a:p>
          <a:p>
            <a:r>
              <a:rPr lang="en-US" sz="2200" dirty="0"/>
              <a:t>Also, don’t forget to </a:t>
            </a:r>
            <a:r>
              <a:rPr lang="en-US" sz="2200" dirty="0" err="1"/>
              <a:t>destructure</a:t>
            </a:r>
            <a:r>
              <a:rPr lang="en-US" sz="2200" dirty="0"/>
              <a:t> </a:t>
            </a:r>
            <a:r>
              <a:rPr lang="en-US" sz="2200" dirty="0" err="1"/>
              <a:t>clearErrorMessage</a:t>
            </a:r>
            <a:r>
              <a:rPr lang="en-US" sz="2200" dirty="0"/>
              <a:t> so we can actually use it!</a:t>
            </a:r>
            <a:endParaRPr lang="en-US" sz="2000" dirty="0"/>
          </a:p>
          <a:p>
            <a:pPr lvl="1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911E2-9444-1743-B688-F345F827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0"/>
            <a:ext cx="9372600" cy="2324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AF09D8-14DA-D444-9929-D40E7C567D6F}"/>
                  </a:ext>
                </a:extLst>
              </p14:cNvPr>
              <p14:cNvContentPartPr/>
              <p14:nvPr/>
            </p14:nvContentPartPr>
            <p14:xfrm>
              <a:off x="3409560" y="5539800"/>
              <a:ext cx="3952800" cy="199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AF09D8-14DA-D444-9929-D40E7C567D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1920" y="5521800"/>
                <a:ext cx="39884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DC68DD-F516-BD4D-A48E-5F943E281C92}"/>
                  </a:ext>
                </a:extLst>
              </p14:cNvPr>
              <p14:cNvContentPartPr/>
              <p14:nvPr/>
            </p14:nvContentPartPr>
            <p14:xfrm>
              <a:off x="5213880" y="1028640"/>
              <a:ext cx="182628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DC68DD-F516-BD4D-A48E-5F943E281C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6240" y="1011000"/>
                <a:ext cx="18619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15373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5341542"/>
            <a:ext cx="11460479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yeah, it is basically exactly the same!</a:t>
            </a:r>
          </a:p>
          <a:p>
            <a:r>
              <a:rPr lang="en-US" sz="2200" dirty="0"/>
              <a:t>And with this, the error messages go away when you go from screen to screen!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2F8B1-C1AE-1C4C-A500-80819824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0"/>
            <a:ext cx="9017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174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93542"/>
            <a:ext cx="11460479" cy="4158006"/>
          </a:xfrm>
        </p:spPr>
        <p:txBody>
          <a:bodyPr>
            <a:normAutofit/>
          </a:bodyPr>
          <a:lstStyle/>
          <a:p>
            <a:r>
              <a:rPr lang="en-US" sz="2200" dirty="0"/>
              <a:t>There’s another improvement we’ve already chatted about, but have yet to implement!</a:t>
            </a:r>
          </a:p>
          <a:p>
            <a:endParaRPr lang="en-US" sz="2200" dirty="0"/>
          </a:p>
          <a:p>
            <a:r>
              <a:rPr lang="en-US" sz="2200" dirty="0"/>
              <a:t>Checking to see if the user has their token saved on their local device!</a:t>
            </a:r>
          </a:p>
          <a:p>
            <a:endParaRPr lang="en-US" sz="2200" dirty="0"/>
          </a:p>
          <a:p>
            <a:r>
              <a:rPr lang="en-US" sz="2200" dirty="0"/>
              <a:t>And if they do, not forcing them to log in again.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14990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93542"/>
            <a:ext cx="3703320" cy="4158006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We can write another action function in our </a:t>
            </a:r>
            <a:r>
              <a:rPr lang="en-US" sz="2200" dirty="0" err="1"/>
              <a:t>AuthContext</a:t>
            </a:r>
            <a:r>
              <a:rPr lang="en-US" sz="2200" dirty="0"/>
              <a:t> to check local storage!</a:t>
            </a:r>
          </a:p>
          <a:p>
            <a:r>
              <a:rPr lang="en-US" sz="2200" dirty="0"/>
              <a:t>Here, we use </a:t>
            </a:r>
            <a:r>
              <a:rPr lang="en-US" sz="2200" dirty="0" err="1"/>
              <a:t>AsyncStorage’s</a:t>
            </a:r>
            <a:r>
              <a:rPr lang="en-US" sz="2200" dirty="0"/>
              <a:t> </a:t>
            </a:r>
            <a:r>
              <a:rPr lang="en-US" sz="2200" dirty="0" err="1"/>
              <a:t>getItem</a:t>
            </a:r>
            <a:r>
              <a:rPr lang="en-US" sz="2200" dirty="0"/>
              <a:t> function.</a:t>
            </a:r>
          </a:p>
          <a:p>
            <a:r>
              <a:rPr lang="en-US" sz="2200" dirty="0"/>
              <a:t>If it has a value for the key ‘token’, it will store it!</a:t>
            </a:r>
          </a:p>
          <a:p>
            <a:pPr lvl="1"/>
            <a:r>
              <a:rPr lang="en-US" sz="1600" dirty="0"/>
              <a:t>And in turn, invoke dispatch to store the token, and navigate them to the main app.</a:t>
            </a:r>
          </a:p>
          <a:p>
            <a:r>
              <a:rPr lang="en-US" sz="1800" dirty="0"/>
              <a:t>If there wasn’t a value for ‘token’</a:t>
            </a:r>
          </a:p>
          <a:p>
            <a:pPr lvl="1"/>
            <a:r>
              <a:rPr lang="en-US" sz="1600" dirty="0"/>
              <a:t>Then we ultra make sure they are navigated to  a screen where they can sign up.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F71C2-EF61-2849-B0BF-FF132EA4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10" y="1861820"/>
            <a:ext cx="71755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991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872662"/>
            <a:ext cx="8930639" cy="4158006"/>
          </a:xfrm>
        </p:spPr>
        <p:txBody>
          <a:bodyPr>
            <a:normAutofit/>
          </a:bodyPr>
          <a:lstStyle/>
          <a:p>
            <a:r>
              <a:rPr lang="en-US" sz="2200" dirty="0"/>
              <a:t>Make suer you don’t forget to add this function to our call to </a:t>
            </a:r>
            <a:r>
              <a:rPr lang="en-US" sz="2200" dirty="0" err="1"/>
              <a:t>createDataContext</a:t>
            </a:r>
            <a:r>
              <a:rPr lang="en-US" sz="2200" dirty="0"/>
              <a:t>!</a:t>
            </a:r>
          </a:p>
          <a:p>
            <a:endParaRPr lang="en-US" sz="2200" dirty="0"/>
          </a:p>
          <a:p>
            <a:r>
              <a:rPr lang="en-US" sz="2200" dirty="0"/>
              <a:t>OK! But now… where and when do we actually call this function?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4D455-2696-D24D-9EBC-315D73B9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40" y="629842"/>
            <a:ext cx="8305800" cy="1663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63815C-1D39-FF4C-B76B-FCB2B53441B4}"/>
                  </a:ext>
                </a:extLst>
              </p14:cNvPr>
              <p14:cNvContentPartPr/>
              <p14:nvPr/>
            </p14:nvContentPartPr>
            <p14:xfrm>
              <a:off x="8007840" y="1581600"/>
              <a:ext cx="16149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63815C-1D39-FF4C-B76B-FCB2B53441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9840" y="1563600"/>
                <a:ext cx="16506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32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885" y="667180"/>
            <a:ext cx="5636699" cy="999213"/>
          </a:xfrm>
        </p:spPr>
        <p:txBody>
          <a:bodyPr>
            <a:normAutofit fontScale="55000" lnSpcReduction="20000"/>
          </a:bodyPr>
          <a:lstStyle/>
          <a:p>
            <a:r>
              <a:rPr lang="en-US" sz="2200" dirty="0"/>
              <a:t>We’ll also store the token in our app’s state system, as proof that they are signed in.</a:t>
            </a:r>
          </a:p>
          <a:p>
            <a:r>
              <a:rPr lang="en-US" sz="2200" dirty="0"/>
              <a:t>Finally, we’ll also navigate the user away from the “auth flow” and into the “main flow” of our app.</a:t>
            </a:r>
            <a:endParaRPr lang="en-US" sz="14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78D49D-F1F3-4797-ACA8-A3AB8A8DF0B2}"/>
              </a:ext>
            </a:extLst>
          </p:cNvPr>
          <p:cNvSpPr/>
          <p:nvPr/>
        </p:nvSpPr>
        <p:spPr>
          <a:xfrm>
            <a:off x="3714356" y="1731671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request to sign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DDE0E-D0C3-4966-A21A-A080A9BC5ECA}"/>
              </a:ext>
            </a:extLst>
          </p:cNvPr>
          <p:cNvSpPr/>
          <p:nvPr/>
        </p:nvSpPr>
        <p:spPr>
          <a:xfrm>
            <a:off x="3714356" y="2449116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78D372-E62F-4409-AB0C-184167F4B986}"/>
              </a:ext>
            </a:extLst>
          </p:cNvPr>
          <p:cNvSpPr/>
          <p:nvPr/>
        </p:nvSpPr>
        <p:spPr>
          <a:xfrm>
            <a:off x="874700" y="4091515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JWT we get from API and store it on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FE5C5E-60EF-40D2-A75F-89DCC9A9309E}"/>
              </a:ext>
            </a:extLst>
          </p:cNvPr>
          <p:cNvSpPr/>
          <p:nvPr/>
        </p:nvSpPr>
        <p:spPr>
          <a:xfrm>
            <a:off x="6447911" y="4091514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Dispatch an action to update state with an error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FB4EA4-30D5-4032-AF8C-6D7FCBCA58B4}"/>
              </a:ext>
            </a:extLst>
          </p:cNvPr>
          <p:cNvSpPr/>
          <p:nvPr/>
        </p:nvSpPr>
        <p:spPr>
          <a:xfrm>
            <a:off x="6447911" y="4944182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that error message in signup component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E8786-6494-40BB-97DE-97DA5048F4FA}"/>
              </a:ext>
            </a:extLst>
          </p:cNvPr>
          <p:cNvSpPr/>
          <p:nvPr/>
        </p:nvSpPr>
        <p:spPr>
          <a:xfrm>
            <a:off x="874700" y="4944181"/>
            <a:ext cx="4353198" cy="5650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Dispatch an action to put the token in state 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C3E803-B5D0-4D6F-B442-67CEE2EC0783}"/>
              </a:ext>
            </a:extLst>
          </p:cNvPr>
          <p:cNvSpPr/>
          <p:nvPr/>
        </p:nvSpPr>
        <p:spPr>
          <a:xfrm>
            <a:off x="874700" y="5712370"/>
            <a:ext cx="4353198" cy="5650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Navigate the user to the ‘</a:t>
            </a:r>
            <a:r>
              <a:rPr lang="en-US" dirty="0" err="1"/>
              <a:t>mainFlow</a:t>
            </a:r>
            <a:r>
              <a:rPr lang="en-US" dirty="0"/>
              <a:t>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CCF29-EFEF-403B-9DFA-FB3CA3FB0E60}"/>
              </a:ext>
            </a:extLst>
          </p:cNvPr>
          <p:cNvSpPr/>
          <p:nvPr/>
        </p:nvSpPr>
        <p:spPr>
          <a:xfrm>
            <a:off x="2198478" y="3308870"/>
            <a:ext cx="1705642" cy="565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93FEF-6675-45B7-AB68-1744F869CE04}"/>
              </a:ext>
            </a:extLst>
          </p:cNvPr>
          <p:cNvSpPr/>
          <p:nvPr/>
        </p:nvSpPr>
        <p:spPr>
          <a:xfrm>
            <a:off x="7771689" y="3308791"/>
            <a:ext cx="1705642" cy="565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199182-E21B-42A2-9EEB-AAB0FC0470C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5890955" y="2296716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A1CE241-5138-4D91-8372-FEB981098584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5400000">
            <a:off x="4323773" y="1741687"/>
            <a:ext cx="294709" cy="28396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688F98A-DF03-44C4-91B9-AF0532508D7C}"/>
              </a:ext>
            </a:extLst>
          </p:cNvPr>
          <p:cNvCxnSpPr>
            <a:stCxn id="5" idx="2"/>
            <a:endCxn id="12" idx="0"/>
          </p:cNvCxnSpPr>
          <p:nvPr/>
        </p:nvCxnSpPr>
        <p:spPr>
          <a:xfrm rot="16200000" flipH="1">
            <a:off x="7110417" y="1794698"/>
            <a:ext cx="294630" cy="27335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8B2640-C3F7-437B-BE8A-C049F694AB9E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3051299" y="3873915"/>
            <a:ext cx="0" cy="2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8E836D-F290-48F1-952E-4A45CEF641BA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3051299" y="4656560"/>
            <a:ext cx="0" cy="28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164B23-C0CA-4E8D-A437-DFF0ABEF881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051299" y="5509226"/>
            <a:ext cx="0" cy="203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BB3E47-0A92-4AFE-9630-3B645D578970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8624510" y="3873836"/>
            <a:ext cx="0" cy="21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45615F-F3B0-49DA-89B6-1BC82EDDAE1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624510" y="4656559"/>
            <a:ext cx="0" cy="28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069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4302734"/>
            <a:ext cx="1042416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Inside of the signup screen! And because its something we only want to try ONCE… we’ll impot the </a:t>
            </a:r>
            <a:r>
              <a:rPr lang="en-US" sz="2200" dirty="0" err="1"/>
              <a:t>useEffect</a:t>
            </a:r>
            <a:r>
              <a:rPr lang="en-US" sz="2200" dirty="0"/>
              <a:t> hook again!</a:t>
            </a:r>
          </a:p>
          <a:p>
            <a:r>
              <a:rPr lang="en-US" sz="2200" dirty="0"/>
              <a:t>And then inside of </a:t>
            </a:r>
            <a:r>
              <a:rPr lang="en-US" sz="2200" dirty="0" err="1"/>
              <a:t>useEffect</a:t>
            </a:r>
            <a:r>
              <a:rPr lang="en-US" sz="2200" dirty="0"/>
              <a:t>, we’ll call the function we just made.</a:t>
            </a:r>
          </a:p>
          <a:p>
            <a:pPr lvl="1"/>
            <a:r>
              <a:rPr lang="en-US" sz="1400" dirty="0"/>
              <a:t>Don’t forget to </a:t>
            </a:r>
            <a:r>
              <a:rPr lang="en-US" sz="1400" dirty="0" err="1"/>
              <a:t>destucture</a:t>
            </a:r>
            <a:r>
              <a:rPr lang="en-US" sz="1400" dirty="0"/>
              <a:t> it from our context!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C4971-A789-594C-90F3-AC77AC48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0"/>
            <a:ext cx="10287000" cy="425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5FF104-1CC4-674F-B105-886E84F61017}"/>
                  </a:ext>
                </a:extLst>
              </p14:cNvPr>
              <p14:cNvContentPartPr/>
              <p14:nvPr/>
            </p14:nvContentPartPr>
            <p14:xfrm>
              <a:off x="1422720" y="5980800"/>
              <a:ext cx="2961720" cy="77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5FF104-1CC4-674F-B105-886E84F610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4720" y="5962800"/>
                <a:ext cx="29973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B67A88-5CB1-384F-8C4C-79775F47F171}"/>
                  </a:ext>
                </a:extLst>
              </p14:cNvPr>
              <p14:cNvContentPartPr/>
              <p14:nvPr/>
            </p14:nvContentPartPr>
            <p14:xfrm>
              <a:off x="6416640" y="3118080"/>
              <a:ext cx="1758600" cy="91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B67A88-5CB1-384F-8C4C-79775F47F1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99000" y="3100440"/>
                <a:ext cx="1794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8D3577-D604-4248-A0A1-4179AC4C30AC}"/>
                  </a:ext>
                </a:extLst>
              </p14:cNvPr>
              <p14:cNvContentPartPr/>
              <p14:nvPr/>
            </p14:nvContentPartPr>
            <p14:xfrm>
              <a:off x="3895920" y="5167920"/>
              <a:ext cx="1308600" cy="77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8D3577-D604-4248-A0A1-4179AC4C30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6920" y="5158920"/>
                <a:ext cx="13262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BF74E1-92F8-3546-A81A-63FE947A7F4B}"/>
                  </a:ext>
                </a:extLst>
              </p14:cNvPr>
              <p14:cNvContentPartPr/>
              <p14:nvPr/>
            </p14:nvContentPartPr>
            <p14:xfrm>
              <a:off x="5703120" y="317640"/>
              <a:ext cx="1121400" cy="6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BF74E1-92F8-3546-A81A-63FE947A7F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4120" y="309000"/>
                <a:ext cx="11390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1D00145-686F-D346-A15E-9932F3493718}"/>
                  </a:ext>
                </a:extLst>
              </p14:cNvPr>
              <p14:cNvContentPartPr/>
              <p14:nvPr/>
            </p14:nvContentPartPr>
            <p14:xfrm>
              <a:off x="3905640" y="5769120"/>
              <a:ext cx="5405040" cy="107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1D00145-686F-D346-A15E-9932F34937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7000" y="5760480"/>
                <a:ext cx="5422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579F434-CC05-AB46-8528-EE2184361B17}"/>
                  </a:ext>
                </a:extLst>
              </p14:cNvPr>
              <p14:cNvContentPartPr/>
              <p14:nvPr/>
            </p14:nvContentPartPr>
            <p14:xfrm>
              <a:off x="2590200" y="3883080"/>
              <a:ext cx="2012040" cy="73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579F434-CC05-AB46-8528-EE2184361B1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81560" y="3874440"/>
                <a:ext cx="2029680" cy="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40940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612348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again!</a:t>
            </a:r>
          </a:p>
          <a:p>
            <a:r>
              <a:rPr lang="en-US" sz="2200" dirty="0"/>
              <a:t>Just like that, we can turn out phone off and on…</a:t>
            </a:r>
          </a:p>
          <a:p>
            <a:r>
              <a:rPr lang="en-US" sz="2200" dirty="0"/>
              <a:t>And because we still have a token stored on the device…</a:t>
            </a:r>
          </a:p>
          <a:p>
            <a:r>
              <a:rPr lang="en-US" sz="2200" dirty="0"/>
              <a:t>It takes us immediately to the main flow! Awesome!</a:t>
            </a:r>
          </a:p>
          <a:p>
            <a:r>
              <a:rPr lang="en-US" sz="2200" dirty="0"/>
              <a:t>HOWEVER….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7F303-B834-B942-80BA-F8C1053EA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17" y="0"/>
            <a:ext cx="3831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62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6123480" cy="41580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It’s hard to capture over slides, but even though it does take us to this screen right away…</a:t>
            </a:r>
          </a:p>
          <a:p>
            <a:endParaRPr lang="en-US" sz="2200" dirty="0"/>
          </a:p>
          <a:p>
            <a:r>
              <a:rPr lang="en-US" sz="2200" dirty="0"/>
              <a:t>There’s a brief moment where it shows the authentication screen before it does.</a:t>
            </a:r>
          </a:p>
          <a:p>
            <a:pPr lvl="1"/>
            <a:r>
              <a:rPr lang="en-US" sz="2000" dirty="0"/>
              <a:t>Because we don’t go inside of </a:t>
            </a:r>
            <a:r>
              <a:rPr lang="en-US" sz="2000" dirty="0" err="1"/>
              <a:t>useEffect</a:t>
            </a:r>
            <a:r>
              <a:rPr lang="en-US" sz="2000" dirty="0"/>
              <a:t> until after we’ve rendered the login screen.</a:t>
            </a:r>
          </a:p>
          <a:p>
            <a:pPr marL="274320" lvl="1" indent="0">
              <a:buNone/>
            </a:pPr>
            <a:endParaRPr lang="en-US" sz="2000" dirty="0"/>
          </a:p>
          <a:p>
            <a:r>
              <a:rPr lang="en-US" sz="2200" dirty="0"/>
              <a:t>And it looks </a:t>
            </a:r>
            <a:r>
              <a:rPr lang="en-US" sz="2200" dirty="0" err="1"/>
              <a:t>kinda</a:t>
            </a:r>
            <a:r>
              <a:rPr lang="en-US" sz="2200" dirty="0"/>
              <a:t> weird.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7F303-B834-B942-80BA-F8C1053EA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17" y="0"/>
            <a:ext cx="3831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355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612348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So let’s deal with that! Let’s avoid having that awkward flash of content.</a:t>
            </a:r>
          </a:p>
          <a:p>
            <a:endParaRPr lang="en-US" sz="2200" dirty="0"/>
          </a:p>
          <a:p>
            <a:r>
              <a:rPr lang="en-US" sz="2200" dirty="0"/>
              <a:t>The solution: we’ll actually show a loading screen, or an empty screen of sorts.</a:t>
            </a:r>
          </a:p>
          <a:p>
            <a:r>
              <a:rPr lang="en-US" sz="2200" dirty="0"/>
              <a:t>We’ll show that screen while we wait to check local storage for a token.</a:t>
            </a:r>
          </a:p>
          <a:p>
            <a:pPr lvl="1"/>
            <a:r>
              <a:rPr lang="en-US" dirty="0"/>
              <a:t>If we find one, navigate to the main flow.</a:t>
            </a:r>
          </a:p>
          <a:p>
            <a:pPr lvl="1"/>
            <a:r>
              <a:rPr lang="en-US" dirty="0"/>
              <a:t>If we don’t, navigate to the login flow.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7F303-B834-B942-80BA-F8C1053EA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17" y="0"/>
            <a:ext cx="3831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830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612348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So let’s make a new screen!</a:t>
            </a:r>
          </a:p>
          <a:p>
            <a:endParaRPr lang="en-US" sz="2200" dirty="0"/>
          </a:p>
          <a:p>
            <a:r>
              <a:rPr lang="en-US" sz="2200" dirty="0"/>
              <a:t>We’ll call it “</a:t>
            </a:r>
            <a:r>
              <a:rPr lang="en-US" sz="2200" dirty="0" err="1"/>
              <a:t>ResolveAuthScreen.js</a:t>
            </a:r>
            <a:r>
              <a:rPr lang="en-US" sz="2200" dirty="0"/>
              <a:t>” since it’s where we go while we wait to figure out the authentication status.</a:t>
            </a:r>
          </a:p>
          <a:p>
            <a:endParaRPr lang="en-US" sz="2200" dirty="0"/>
          </a:p>
          <a:p>
            <a:r>
              <a:rPr lang="en-US" sz="2200" dirty="0"/>
              <a:t>But calling it “</a:t>
            </a:r>
            <a:r>
              <a:rPr lang="en-US" sz="2200" dirty="0" err="1"/>
              <a:t>LoadingScreen</a:t>
            </a:r>
            <a:r>
              <a:rPr lang="en-US" sz="2200" dirty="0"/>
              <a:t>” or “</a:t>
            </a:r>
            <a:r>
              <a:rPr lang="en-US" sz="2200" dirty="0" err="1"/>
              <a:t>InitialScreen</a:t>
            </a:r>
            <a:r>
              <a:rPr lang="en-US" sz="2200" dirty="0"/>
              <a:t>” is all fine too!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7F303-B834-B942-80BA-F8C1053EA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17" y="0"/>
            <a:ext cx="3831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893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3587750" cy="4158006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So it might look like this!</a:t>
            </a:r>
          </a:p>
          <a:p>
            <a:endParaRPr lang="en-US" sz="2200" dirty="0"/>
          </a:p>
          <a:p>
            <a:r>
              <a:rPr lang="en-US" sz="2200" dirty="0"/>
              <a:t>Note the component returns null – no JSX! So it won’t look like anything!</a:t>
            </a:r>
          </a:p>
          <a:p>
            <a:endParaRPr lang="en-US" sz="2200" dirty="0"/>
          </a:p>
          <a:p>
            <a:r>
              <a:rPr lang="en-US" sz="2200" dirty="0"/>
              <a:t>And we simply moved the </a:t>
            </a:r>
            <a:r>
              <a:rPr lang="en-US" sz="2200" dirty="0" err="1"/>
              <a:t>useEffect</a:t>
            </a:r>
            <a:r>
              <a:rPr lang="en-US" sz="2200" dirty="0"/>
              <a:t> code from signup over to here.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85DF7-4BD1-EC48-B8E2-1B309230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90" y="1905000"/>
            <a:ext cx="7607300" cy="381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5C3CCE-6F98-AC43-87A5-A9F4D2E69205}"/>
                  </a:ext>
                </a:extLst>
              </p14:cNvPr>
              <p14:cNvContentPartPr/>
              <p14:nvPr/>
            </p14:nvContentPartPr>
            <p14:xfrm>
              <a:off x="2676600" y="4107000"/>
              <a:ext cx="1546200" cy="21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5C3CCE-6F98-AC43-87A5-A9F4D2E692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8600" y="4089360"/>
                <a:ext cx="15818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2CE61B-DD6A-8C46-B4B6-A1F73CDBCBE8}"/>
                  </a:ext>
                </a:extLst>
              </p14:cNvPr>
              <p14:cNvContentPartPr/>
              <p14:nvPr/>
            </p14:nvContentPartPr>
            <p14:xfrm>
              <a:off x="5419080" y="4762920"/>
              <a:ext cx="1169280" cy="47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2CE61B-DD6A-8C46-B4B6-A1F73CDBCB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1080" y="4744920"/>
                <a:ext cx="12049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DAB993-FF4E-1B42-9C93-D52F06386339}"/>
                  </a:ext>
                </a:extLst>
              </p14:cNvPr>
              <p14:cNvContentPartPr/>
              <p14:nvPr/>
            </p14:nvContentPartPr>
            <p14:xfrm>
              <a:off x="1065600" y="4098360"/>
              <a:ext cx="1821960" cy="4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DAB993-FF4E-1B42-9C93-D52F063863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7600" y="4080360"/>
                <a:ext cx="185760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14786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358775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we need to make sure that this is always the first screen that displays.</a:t>
            </a:r>
          </a:p>
          <a:p>
            <a:endParaRPr lang="en-US" sz="2200" dirty="0"/>
          </a:p>
          <a:p>
            <a:r>
              <a:rPr lang="en-US" sz="2200" dirty="0"/>
              <a:t>We do that with careful placement inside of </a:t>
            </a:r>
            <a:r>
              <a:rPr lang="en-US" sz="2200" dirty="0" err="1"/>
              <a:t>App.js</a:t>
            </a:r>
            <a:r>
              <a:rPr lang="en-US" sz="2200" dirty="0"/>
              <a:t>.</a:t>
            </a:r>
          </a:p>
          <a:p>
            <a:pPr lvl="1"/>
            <a:r>
              <a:rPr lang="en-US" dirty="0"/>
              <a:t>We also could have established the </a:t>
            </a:r>
            <a:r>
              <a:rPr lang="en-US" dirty="0" err="1"/>
              <a:t>initialRouteName</a:t>
            </a:r>
            <a:r>
              <a:rPr lang="en-US" dirty="0"/>
              <a:t> parameter too, like we’ve done in the past.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EEDF1-71D6-3C45-A684-8E19CC9A8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90" y="1537674"/>
            <a:ext cx="7988300" cy="4953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1E6FF1B-8CC5-1C43-AD40-E5066BDEC73F}"/>
                  </a:ext>
                </a:extLst>
              </p14:cNvPr>
              <p14:cNvContentPartPr/>
              <p14:nvPr/>
            </p14:nvContentPartPr>
            <p14:xfrm>
              <a:off x="2263680" y="5024640"/>
              <a:ext cx="1154160" cy="29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1E6FF1B-8CC5-1C43-AD40-E5066BDEC7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6040" y="5006640"/>
                <a:ext cx="11898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70DE5F-54F0-AC46-9982-FDE0958275F3}"/>
                  </a:ext>
                </a:extLst>
              </p14:cNvPr>
              <p14:cNvContentPartPr/>
              <p14:nvPr/>
            </p14:nvContentPartPr>
            <p14:xfrm>
              <a:off x="1128960" y="5474640"/>
              <a:ext cx="2293920" cy="3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70DE5F-54F0-AC46-9982-FDE0958275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1320" y="5457000"/>
                <a:ext cx="23295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012903-98C5-5741-A0FC-D39FB3013399}"/>
                  </a:ext>
                </a:extLst>
              </p14:cNvPr>
              <p14:cNvContentPartPr/>
              <p14:nvPr/>
            </p14:nvContentPartPr>
            <p14:xfrm>
              <a:off x="5549760" y="2878320"/>
              <a:ext cx="3142440" cy="65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012903-98C5-5741-A0FC-D39FB30133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1760" y="2860680"/>
                <a:ext cx="3178080" cy="1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3498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Improving the User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562356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again, its hard to show it with these slide images, but hey, we did it!</a:t>
            </a:r>
          </a:p>
          <a:p>
            <a:endParaRPr lang="en-US" sz="2200" dirty="0"/>
          </a:p>
          <a:p>
            <a:r>
              <a:rPr lang="en-US" sz="2200" dirty="0"/>
              <a:t>We no longer have a jarring transition!</a:t>
            </a:r>
          </a:p>
          <a:p>
            <a:endParaRPr lang="en-US" sz="2200" dirty="0"/>
          </a:p>
          <a:p>
            <a:r>
              <a:rPr lang="en-US" sz="2200" dirty="0"/>
              <a:t>Awesome!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46F7B-B3CA-CE4B-A48B-4DE941F9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17" y="0"/>
            <a:ext cx="3831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183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Making an API Request</a:t>
            </a:r>
          </a:p>
          <a:p>
            <a:r>
              <a:rPr lang="en-US" sz="2200" strike="sngStrike" dirty="0"/>
              <a:t>Processing the API Request Results</a:t>
            </a:r>
          </a:p>
          <a:p>
            <a:r>
              <a:rPr lang="en-US" sz="2200" strike="sngStrike" dirty="0"/>
              <a:t>Hooking up the </a:t>
            </a:r>
            <a:r>
              <a:rPr lang="en-US" sz="2200" strike="sngStrike" dirty="0" err="1"/>
              <a:t>Signin</a:t>
            </a:r>
            <a:r>
              <a:rPr lang="en-US" sz="2200" strike="sngStrike" dirty="0"/>
              <a:t> Screen</a:t>
            </a:r>
          </a:p>
          <a:p>
            <a:r>
              <a:rPr lang="en-US" sz="2200" strike="sngStrike" dirty="0"/>
              <a:t>Improving the User Experience</a:t>
            </a:r>
          </a:p>
          <a:p>
            <a:r>
              <a:rPr lang="en-US" sz="2200" dirty="0"/>
              <a:t>Signing Out and Signing Off!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14439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964692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At this point, there’s only one thing left!</a:t>
            </a:r>
          </a:p>
          <a:p>
            <a:endParaRPr lang="en-US" sz="2200" dirty="0"/>
          </a:p>
          <a:p>
            <a:r>
              <a:rPr lang="en-US" sz="2200" dirty="0"/>
              <a:t>We need to give our users a way of signing out of the application!</a:t>
            </a:r>
          </a:p>
          <a:p>
            <a:endParaRPr lang="en-US" sz="2200" dirty="0"/>
          </a:p>
          <a:p>
            <a:r>
              <a:rPr lang="en-US" sz="2200" dirty="0"/>
              <a:t>And what does it mean to sign out?</a:t>
            </a:r>
          </a:p>
          <a:p>
            <a:endParaRPr lang="en-US" sz="2200" dirty="0"/>
          </a:p>
          <a:p>
            <a:r>
              <a:rPr lang="en-US" sz="2200" dirty="0"/>
              <a:t>Basically: by just removing the token from the local device! If we forget the token, we’re effectively logged out.</a:t>
            </a:r>
          </a:p>
        </p:txBody>
      </p:sp>
    </p:spTree>
    <p:extLst>
      <p:ext uri="{BB962C8B-B14F-4D97-AF65-F5344CB8AC3E}">
        <p14:creationId xmlns:p14="http://schemas.microsoft.com/office/powerpoint/2010/main" val="1326587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3"/>
            <a:ext cx="10618602" cy="1717978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So we can start this off with something like this.</a:t>
            </a:r>
          </a:p>
          <a:p>
            <a:r>
              <a:rPr lang="en-US" sz="2200" dirty="0"/>
              <a:t>We’ll wrap our response in a try catch block…</a:t>
            </a:r>
          </a:p>
          <a:p>
            <a:r>
              <a:rPr lang="en-US" sz="2200" dirty="0"/>
              <a:t>The big thing we are trying: making a post request using the ‘/signup’ end point, passing along our email and password</a:t>
            </a:r>
          </a:p>
          <a:p>
            <a:pPr lvl="1"/>
            <a:r>
              <a:rPr lang="en-US" dirty="0"/>
              <a:t>Remember: this is the API that was just handed to you. You can look at tracks-server and look for the /signup route if you want to see what it does.</a:t>
            </a:r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D00FE5-339F-47E7-BF61-F9956ED3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73" y="3384371"/>
            <a:ext cx="9715999" cy="34736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19B52A8-B8EA-4DE1-92BB-00092F17ACBE}"/>
                  </a:ext>
                </a:extLst>
              </p14:cNvPr>
              <p14:cNvContentPartPr/>
              <p14:nvPr/>
            </p14:nvContentPartPr>
            <p14:xfrm>
              <a:off x="5485916" y="5532977"/>
              <a:ext cx="4911120" cy="174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19B52A8-B8EA-4DE1-92BB-00092F17AC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8276" y="5515337"/>
                <a:ext cx="4946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5029A99-127D-4AC3-AFF8-B20A143D583C}"/>
                  </a:ext>
                </a:extLst>
              </p14:cNvPr>
              <p14:cNvContentPartPr/>
              <p14:nvPr/>
            </p14:nvContentPartPr>
            <p14:xfrm>
              <a:off x="5107916" y="2837657"/>
              <a:ext cx="4962240" cy="13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5029A99-127D-4AC3-AFF8-B20A143D58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9916" y="2819657"/>
                <a:ext cx="499788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5307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30480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We’ll go to the </a:t>
            </a:r>
            <a:r>
              <a:rPr lang="en-US" sz="2200" dirty="0" err="1"/>
              <a:t>Account.js</a:t>
            </a:r>
            <a:r>
              <a:rPr lang="en-US" sz="2200" dirty="0"/>
              <a:t> screen…</a:t>
            </a:r>
          </a:p>
          <a:p>
            <a:r>
              <a:rPr lang="en-US" sz="2200" dirty="0"/>
              <a:t>And there isn’t really anything new here, right?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46809-C663-8F45-BF1F-7E837280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642594"/>
            <a:ext cx="82423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088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30480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We’re just importing everything that we’ll need, and making a new button component!</a:t>
            </a:r>
          </a:p>
          <a:p>
            <a:r>
              <a:rPr lang="en-US" sz="2200" dirty="0"/>
              <a:t>We’ve seen it all before!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46809-C663-8F45-BF1F-7E837280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642594"/>
            <a:ext cx="82423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777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30480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The only issue with this, is that </a:t>
            </a:r>
            <a:r>
              <a:rPr lang="en-US" sz="2200" dirty="0" err="1"/>
              <a:t>signout</a:t>
            </a:r>
            <a:r>
              <a:rPr lang="en-US" sz="2200" dirty="0"/>
              <a:t> (which we are grabbing from our Context) hasn’t actually been written yet…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46809-C663-8F45-BF1F-7E837280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642594"/>
            <a:ext cx="8242300" cy="570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3D5B4C-B01F-5840-BD3C-766157677F53}"/>
                  </a:ext>
                </a:extLst>
              </p14:cNvPr>
              <p14:cNvContentPartPr/>
              <p14:nvPr/>
            </p14:nvContentPartPr>
            <p14:xfrm>
              <a:off x="5825160" y="2931600"/>
              <a:ext cx="876600" cy="2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3D5B4C-B01F-5840-BD3C-766157677F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7160" y="2913960"/>
                <a:ext cx="9122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1050AA7-E5DD-C640-9C45-A04676F7759E}"/>
                  </a:ext>
                </a:extLst>
              </p14:cNvPr>
              <p14:cNvContentPartPr/>
              <p14:nvPr/>
            </p14:nvContentPartPr>
            <p14:xfrm>
              <a:off x="10414800" y="4383480"/>
              <a:ext cx="1309680" cy="78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1050AA7-E5DD-C640-9C45-A04676F775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7160" y="4365840"/>
                <a:ext cx="1345320" cy="1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82117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539496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This is as far as we had gotten earlier!</a:t>
            </a:r>
          </a:p>
          <a:p>
            <a:endParaRPr lang="en-US" sz="2200" dirty="0"/>
          </a:p>
          <a:p>
            <a:r>
              <a:rPr lang="en-US" sz="2200" dirty="0"/>
              <a:t>So, we want to un-set the token on the phone’s local storage…</a:t>
            </a:r>
          </a:p>
          <a:p>
            <a:r>
              <a:rPr lang="en-US" sz="2200" dirty="0"/>
              <a:t>We want to unset the token in our app…</a:t>
            </a:r>
          </a:p>
          <a:p>
            <a:r>
              <a:rPr lang="en-US" sz="2200" dirty="0"/>
              <a:t>And we want to navigate the user out of the “main flow” of our app.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8165D-DEB8-314D-88D6-DC3C8E76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2736850"/>
            <a:ext cx="4508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481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332668"/>
            <a:ext cx="99060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This seems like a good way to start off at least!</a:t>
            </a:r>
          </a:p>
          <a:p>
            <a:endParaRPr lang="en-US" sz="2200" dirty="0"/>
          </a:p>
          <a:p>
            <a:r>
              <a:rPr lang="en-US" sz="2200" dirty="0"/>
              <a:t>We’ll use the ‘</a:t>
            </a:r>
            <a:r>
              <a:rPr lang="en-US" sz="2200" dirty="0" err="1"/>
              <a:t>removeItem</a:t>
            </a:r>
            <a:r>
              <a:rPr lang="en-US" sz="2200" dirty="0"/>
              <a:t>’ function of </a:t>
            </a:r>
            <a:r>
              <a:rPr lang="en-US" sz="2200" dirty="0" err="1"/>
              <a:t>AsyncStorage</a:t>
            </a:r>
            <a:r>
              <a:rPr lang="en-US" sz="2200" dirty="0"/>
              <a:t> – you give it a key, and if that key exists, take it out of storage.</a:t>
            </a:r>
          </a:p>
          <a:p>
            <a:endParaRPr lang="en-US" sz="2200" dirty="0"/>
          </a:p>
          <a:p>
            <a:r>
              <a:rPr lang="en-US" sz="2200" dirty="0"/>
              <a:t>And we’ll make one final dispatch call with a type of ‘</a:t>
            </a:r>
            <a:r>
              <a:rPr lang="en-US" sz="2200" dirty="0" err="1"/>
              <a:t>signout</a:t>
            </a:r>
            <a:r>
              <a:rPr lang="en-US" sz="2200" dirty="0"/>
              <a:t>’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82CE7-36A0-E646-BEC7-27C30671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280644"/>
            <a:ext cx="6096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677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4435788"/>
            <a:ext cx="99060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We can do that here like this!</a:t>
            </a:r>
          </a:p>
          <a:p>
            <a:r>
              <a:rPr lang="en-US" sz="2200" dirty="0" err="1"/>
              <a:t>Signout</a:t>
            </a:r>
            <a:r>
              <a:rPr lang="en-US" sz="2200" dirty="0"/>
              <a:t> has the token key of the state become null – i.e., our app doesn’t have a token any more!</a:t>
            </a:r>
          </a:p>
          <a:p>
            <a:r>
              <a:rPr lang="en-US" sz="2200" dirty="0"/>
              <a:t>We also clean out the error messages just in case.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2C8B7-D23C-8442-990E-AD1B26D6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-87656"/>
            <a:ext cx="7391400" cy="4203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900A71-9BC5-1C4A-BAF7-B33A8E94E338}"/>
                  </a:ext>
                </a:extLst>
              </p14:cNvPr>
              <p14:cNvContentPartPr/>
              <p14:nvPr/>
            </p14:nvContentPartPr>
            <p14:xfrm>
              <a:off x="4380120" y="2683200"/>
              <a:ext cx="3996360" cy="122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900A71-9BC5-1C4A-BAF7-B33A8E94E3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2120" y="2665560"/>
                <a:ext cx="4032000" cy="1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4763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536628"/>
            <a:ext cx="99060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finally, don’t forget to navigate the user back to the </a:t>
            </a:r>
            <a:r>
              <a:rPr lang="en-US" sz="2200" dirty="0" err="1"/>
              <a:t>loginFlow</a:t>
            </a:r>
            <a:r>
              <a:rPr lang="en-US" sz="2200" dirty="0"/>
              <a:t> aspect of the app.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C13A2-0E41-7749-8C14-0E93ECA5F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690" y="400511"/>
            <a:ext cx="5702300" cy="2374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9B55FC-C9CD-7748-ACD0-B03B8426CE22}"/>
                  </a:ext>
                </a:extLst>
              </p14:cNvPr>
              <p14:cNvContentPartPr/>
              <p14:nvPr/>
            </p14:nvContentPartPr>
            <p14:xfrm>
              <a:off x="4311360" y="2287560"/>
              <a:ext cx="2725560" cy="19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9B55FC-C9CD-7748-ACD0-B03B8426CE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3360" y="2269920"/>
                <a:ext cx="276120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4060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057400"/>
            <a:ext cx="585216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At this point, there is, in fact, a button on the account screen…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8C4F5-9A49-C945-A114-8323EE210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658" y="0"/>
            <a:ext cx="3896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996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057400"/>
            <a:ext cx="318516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pushing it takes you back to the authentication flow!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8C4F5-9A49-C945-A114-8323EE210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98" y="0"/>
            <a:ext cx="38963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9CFE1A-A565-674D-99C2-1D6EE883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9" y="0"/>
            <a:ext cx="3793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217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057400"/>
            <a:ext cx="96774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And, ah, that’s that!</a:t>
            </a:r>
          </a:p>
          <a:p>
            <a:endParaRPr lang="en-US" sz="2200" dirty="0"/>
          </a:p>
          <a:p>
            <a:r>
              <a:rPr lang="en-US" sz="2200" dirty="0"/>
              <a:t>We’ve seen that we can successfully log in and log out!</a:t>
            </a:r>
          </a:p>
          <a:p>
            <a:endParaRPr lang="en-US" sz="2200" dirty="0"/>
          </a:p>
          <a:p>
            <a:r>
              <a:rPr lang="en-US" sz="2200" dirty="0"/>
              <a:t>And *stay* logged in!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64309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3"/>
            <a:ext cx="10618602" cy="1717978"/>
          </a:xfrm>
        </p:spPr>
        <p:txBody>
          <a:bodyPr>
            <a:normAutofit/>
          </a:bodyPr>
          <a:lstStyle/>
          <a:p>
            <a:r>
              <a:rPr lang="en-US" sz="2200" dirty="0"/>
              <a:t>Don’t forget to mark the function it returns as async!</a:t>
            </a:r>
          </a:p>
          <a:p>
            <a:r>
              <a:rPr lang="en-US" sz="2200" dirty="0"/>
              <a:t>We can also add in some console.log messages.</a:t>
            </a:r>
          </a:p>
          <a:p>
            <a:pPr lvl="1"/>
            <a:r>
              <a:rPr lang="en-US" sz="2000" dirty="0"/>
              <a:t>Remember – the thing that you typically actually care about after making a post request is the ‘data’ field of the object the request returns.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356E1-27FA-446C-8AF4-4955AAF9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02" y="3405846"/>
            <a:ext cx="8695187" cy="34521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CBF0DF9-69F1-4153-A0A2-85198D074089}"/>
                  </a:ext>
                </a:extLst>
              </p14:cNvPr>
              <p14:cNvContentPartPr/>
              <p14:nvPr/>
            </p14:nvContentPartPr>
            <p14:xfrm>
              <a:off x="6942836" y="2106137"/>
              <a:ext cx="94212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CBF0DF9-69F1-4153-A0A2-85198D0740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5196" y="2088137"/>
                <a:ext cx="977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DCD09A-782A-45B2-8110-3A59AE68762B}"/>
                  </a:ext>
                </a:extLst>
              </p14:cNvPr>
              <p14:cNvContentPartPr/>
              <p14:nvPr/>
            </p14:nvContentPartPr>
            <p14:xfrm>
              <a:off x="4073636" y="3941057"/>
              <a:ext cx="538200" cy="6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DCD09A-782A-45B2-8110-3A59AE6876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5636" y="3923417"/>
                <a:ext cx="5738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7905C1-6ED2-4F49-90C5-6F86F7EBBC62}"/>
                  </a:ext>
                </a:extLst>
              </p14:cNvPr>
              <p14:cNvContentPartPr/>
              <p14:nvPr/>
            </p14:nvContentPartPr>
            <p14:xfrm>
              <a:off x="2919476" y="3291257"/>
              <a:ext cx="4279680" cy="83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7905C1-6ED2-4F49-90C5-6F86F7EBBC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1476" y="3273617"/>
                <a:ext cx="43153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8EF5EB3-80D6-488F-9F71-ADDA571CC85B}"/>
                  </a:ext>
                </a:extLst>
              </p14:cNvPr>
              <p14:cNvContentPartPr/>
              <p14:nvPr/>
            </p14:nvContentPartPr>
            <p14:xfrm>
              <a:off x="5360276" y="5611457"/>
              <a:ext cx="1252080" cy="78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8EF5EB3-80D6-488F-9F71-ADDA571CC8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2276" y="5593817"/>
                <a:ext cx="128772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92824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91640"/>
            <a:ext cx="96774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We’re successfully adding users to our database!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D73E4-1718-7B40-AFA4-9E384A4A6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20" y="2247900"/>
            <a:ext cx="67056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475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91640"/>
            <a:ext cx="635508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reading from the database to affect the functionality of our app!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0BA81-507B-2544-97CB-AB838820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314" y="0"/>
            <a:ext cx="3890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2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Signing Out and Signing Off!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91640"/>
            <a:ext cx="938784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thus, with In-App authentication under our belts…</a:t>
            </a:r>
          </a:p>
          <a:p>
            <a:endParaRPr lang="en-US" sz="2200" dirty="0"/>
          </a:p>
          <a:p>
            <a:r>
              <a:rPr lang="en-US" sz="2200" dirty="0"/>
              <a:t>I think we can say that we are officially done with lecture!</a:t>
            </a:r>
          </a:p>
          <a:p>
            <a:endParaRPr lang="en-US" sz="2200" dirty="0"/>
          </a:p>
          <a:p>
            <a:r>
              <a:rPr lang="en-US" sz="2200" dirty="0"/>
              <a:t>Huzzah!</a:t>
            </a:r>
          </a:p>
          <a:p>
            <a:endParaRPr lang="en-US" sz="2200" dirty="0"/>
          </a:p>
          <a:p>
            <a:r>
              <a:rPr lang="en-US" sz="2200" dirty="0"/>
              <a:t>Thank you all so much for making this a great semester!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06851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3"/>
            <a:ext cx="10618602" cy="1717978"/>
          </a:xfrm>
        </p:spPr>
        <p:txBody>
          <a:bodyPr>
            <a:normAutofit/>
          </a:bodyPr>
          <a:lstStyle/>
          <a:p>
            <a:r>
              <a:rPr lang="en-US" sz="2200" dirty="0"/>
              <a:t>We can also add in some console.log messages.</a:t>
            </a:r>
          </a:p>
          <a:p>
            <a:r>
              <a:rPr lang="en-US" sz="2200" dirty="0"/>
              <a:t>Remember – the thing that you typically actually care about after making a post request is the ‘data’ field of the object the request returns.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CAF6B-A5E7-48EE-87DD-642B1CB6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88" y="3176393"/>
            <a:ext cx="9474687" cy="37339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61B04B-AAD3-413F-86E2-47E3AB11B39A}"/>
                  </a:ext>
                </a:extLst>
              </p14:cNvPr>
              <p14:cNvContentPartPr/>
              <p14:nvPr/>
            </p14:nvContentPartPr>
            <p14:xfrm>
              <a:off x="3108836" y="3045737"/>
              <a:ext cx="1829520" cy="1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61B04B-AAD3-413F-86E2-47E3AB11B3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0836" y="3027737"/>
                <a:ext cx="1865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BF0127-36EF-4507-95C7-B2053528AA99}"/>
                  </a:ext>
                </a:extLst>
              </p14:cNvPr>
              <p14:cNvContentPartPr/>
              <p14:nvPr/>
            </p14:nvContentPartPr>
            <p14:xfrm>
              <a:off x="4565396" y="5605697"/>
              <a:ext cx="1258560" cy="3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BF0127-36EF-4507-95C7-B2053528AA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7391" y="5587697"/>
                <a:ext cx="1294210" cy="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783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3"/>
            <a:ext cx="10618602" cy="1717978"/>
          </a:xfrm>
        </p:spPr>
        <p:txBody>
          <a:bodyPr>
            <a:normAutofit/>
          </a:bodyPr>
          <a:lstStyle/>
          <a:p>
            <a:r>
              <a:rPr lang="en-US" sz="2200" dirty="0"/>
              <a:t>So then, back in SignupScreen.js, where this action function is eventually going to be called, we need to go through the steps to access the stuff stored in our Context.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77B58-0A4D-4322-B07D-7810D8C6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13" y="3187815"/>
            <a:ext cx="7563239" cy="3168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E1982-C224-4B7C-928A-D18AAEDBEAE3}"/>
              </a:ext>
            </a:extLst>
          </p:cNvPr>
          <p:cNvSpPr txBox="1"/>
          <p:nvPr/>
        </p:nvSpPr>
        <p:spPr>
          <a:xfrm>
            <a:off x="8715179" y="6411626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SignupScreen.js</a:t>
            </a:r>
          </a:p>
        </p:txBody>
      </p:sp>
    </p:spTree>
    <p:extLst>
      <p:ext uri="{BB962C8B-B14F-4D97-AF65-F5344CB8AC3E}">
        <p14:creationId xmlns:p14="http://schemas.microsoft.com/office/powerpoint/2010/main" val="3835227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3"/>
            <a:ext cx="10618602" cy="171797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We need to import the </a:t>
            </a:r>
            <a:r>
              <a:rPr lang="en-US" sz="2200" dirty="0" err="1"/>
              <a:t>useContext</a:t>
            </a:r>
            <a:r>
              <a:rPr lang="en-US" sz="2200" dirty="0"/>
              <a:t> hook…</a:t>
            </a:r>
          </a:p>
          <a:p>
            <a:r>
              <a:rPr lang="en-US" sz="2200" dirty="0"/>
              <a:t>We need to import our Context object from our </a:t>
            </a:r>
            <a:r>
              <a:rPr lang="en-US" sz="2200" dirty="0" err="1"/>
              <a:t>AuthContext</a:t>
            </a:r>
            <a:r>
              <a:rPr lang="en-US" sz="2200" dirty="0"/>
              <a:t> file</a:t>
            </a:r>
          </a:p>
          <a:p>
            <a:r>
              <a:rPr lang="en-US" sz="2200" dirty="0"/>
              <a:t>And then we use the </a:t>
            </a:r>
            <a:r>
              <a:rPr lang="en-US" sz="2200" dirty="0" err="1"/>
              <a:t>useContext</a:t>
            </a:r>
            <a:r>
              <a:rPr lang="en-US" sz="2200" dirty="0"/>
              <a:t> hook to get access to the state and this action function we’ve just been writing.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77B58-0A4D-4322-B07D-7810D8C6A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80" y="3313592"/>
            <a:ext cx="7563239" cy="3168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E1982-C224-4B7C-928A-D18AAEDBEAE3}"/>
              </a:ext>
            </a:extLst>
          </p:cNvPr>
          <p:cNvSpPr txBox="1"/>
          <p:nvPr/>
        </p:nvSpPr>
        <p:spPr>
          <a:xfrm>
            <a:off x="8715179" y="6411626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SignupScreen.js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861C50-5FC4-448D-838C-5D84FE1605E0}"/>
                  </a:ext>
                </a:extLst>
              </p14:cNvPr>
              <p14:cNvContentPartPr/>
              <p14:nvPr/>
            </p14:nvContentPartPr>
            <p14:xfrm>
              <a:off x="5700700" y="3941181"/>
              <a:ext cx="2085840" cy="20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861C50-5FC4-448D-838C-5D84FE1605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2700" y="3923181"/>
                <a:ext cx="2121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A376ED-8676-4638-80D5-E7F6C434E1A2}"/>
                  </a:ext>
                </a:extLst>
              </p14:cNvPr>
              <p14:cNvContentPartPr/>
              <p14:nvPr/>
            </p14:nvContentPartPr>
            <p14:xfrm>
              <a:off x="2956556" y="2080577"/>
              <a:ext cx="2815560" cy="32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A376ED-8676-4638-80D5-E7F6C434E1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8916" y="2062937"/>
                <a:ext cx="2851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F9176B-70C5-421D-A410-2E55D4065D52}"/>
                  </a:ext>
                </a:extLst>
              </p14:cNvPr>
              <p14:cNvContentPartPr/>
              <p14:nvPr/>
            </p14:nvContentPartPr>
            <p14:xfrm>
              <a:off x="2490716" y="2522297"/>
              <a:ext cx="3397320" cy="25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F9176B-70C5-421D-A410-2E55D4065D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73076" y="2504297"/>
                <a:ext cx="34329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87D5A1-6397-4B94-BCA0-80274B65B7C1}"/>
                  </a:ext>
                </a:extLst>
              </p14:cNvPr>
              <p14:cNvContentPartPr/>
              <p14:nvPr/>
            </p14:nvContentPartPr>
            <p14:xfrm>
              <a:off x="3424196" y="5016737"/>
              <a:ext cx="5700240" cy="2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87D5A1-6397-4B94-BCA0-80274B65B7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6556" y="4999097"/>
                <a:ext cx="57358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64D5484-4095-41D1-960F-A676592B752D}"/>
                  </a:ext>
                </a:extLst>
              </p14:cNvPr>
              <p14:cNvContentPartPr/>
              <p14:nvPr/>
            </p14:nvContentPartPr>
            <p14:xfrm>
              <a:off x="3575396" y="2969777"/>
              <a:ext cx="2628000" cy="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64D5484-4095-41D1-960F-A676592B75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66756" y="2961137"/>
                <a:ext cx="26456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84F7EE-D5F1-4E66-A270-39769970994E}"/>
                  </a:ext>
                </a:extLst>
              </p14:cNvPr>
              <p14:cNvContentPartPr/>
              <p14:nvPr/>
            </p14:nvContentPartPr>
            <p14:xfrm>
              <a:off x="6242996" y="5786417"/>
              <a:ext cx="2432160" cy="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84F7EE-D5F1-4E66-A270-3976997099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3996" y="5777417"/>
                <a:ext cx="24498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9ABDC1D-3FCA-46E9-982A-223E737753DF}"/>
                  </a:ext>
                </a:extLst>
              </p14:cNvPr>
              <p14:cNvContentPartPr/>
              <p14:nvPr/>
            </p14:nvContentPartPr>
            <p14:xfrm>
              <a:off x="3821276" y="5744657"/>
              <a:ext cx="2561040" cy="1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9ABDC1D-3FCA-46E9-982A-223E737753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12636" y="5735657"/>
                <a:ext cx="2578680" cy="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514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2"/>
            <a:ext cx="4501581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now that we have all those things, we can start using them!</a:t>
            </a:r>
          </a:p>
          <a:p>
            <a:endParaRPr lang="en-US" sz="2200" dirty="0"/>
          </a:p>
          <a:p>
            <a:r>
              <a:rPr lang="en-US" sz="2200" dirty="0"/>
              <a:t>In particular – our Sign up button is looking a little bare, wouldn’t you say?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E1982-C224-4B7C-928A-D18AAEDBEAE3}"/>
              </a:ext>
            </a:extLst>
          </p:cNvPr>
          <p:cNvSpPr txBox="1"/>
          <p:nvPr/>
        </p:nvSpPr>
        <p:spPr>
          <a:xfrm>
            <a:off x="4155705" y="6521985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SignupScreen.js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AF9AC-7F30-41ED-8181-AC2C77E2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919" y="0"/>
            <a:ext cx="622908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A6CA40-3F4D-4D6F-90E2-C955DAE6B6E6}"/>
                  </a:ext>
                </a:extLst>
              </p14:cNvPr>
              <p14:cNvContentPartPr/>
              <p14:nvPr/>
            </p14:nvContentPartPr>
            <p14:xfrm>
              <a:off x="7333436" y="6221297"/>
              <a:ext cx="2677320" cy="382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A6CA40-3F4D-4D6F-90E2-C955DAE6B6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5436" y="6203297"/>
                <a:ext cx="2712960" cy="41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81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2"/>
            <a:ext cx="4501581" cy="4601977"/>
          </a:xfrm>
        </p:spPr>
        <p:txBody>
          <a:bodyPr>
            <a:normAutofit/>
          </a:bodyPr>
          <a:lstStyle/>
          <a:p>
            <a:r>
              <a:rPr lang="en-US" sz="2200" dirty="0"/>
              <a:t>We can simply give it an </a:t>
            </a:r>
            <a:r>
              <a:rPr lang="en-US" sz="2200" dirty="0" err="1"/>
              <a:t>onPress</a:t>
            </a:r>
            <a:r>
              <a:rPr lang="en-US" sz="2200" dirty="0"/>
              <a:t> function!</a:t>
            </a:r>
          </a:p>
          <a:p>
            <a:endParaRPr lang="en-US" sz="2200" dirty="0"/>
          </a:p>
          <a:p>
            <a:r>
              <a:rPr lang="en-US" sz="2200" dirty="0"/>
              <a:t>That calls the signup function we just nabbed from our Context object!</a:t>
            </a:r>
          </a:p>
          <a:p>
            <a:endParaRPr lang="en-US" sz="2200" dirty="0"/>
          </a:p>
          <a:p>
            <a:r>
              <a:rPr lang="en-US" sz="2200" dirty="0"/>
              <a:t>Passing in an object that has the e-mail and password.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E1982-C224-4B7C-928A-D18AAEDBEAE3}"/>
              </a:ext>
            </a:extLst>
          </p:cNvPr>
          <p:cNvSpPr txBox="1"/>
          <p:nvPr/>
        </p:nvSpPr>
        <p:spPr>
          <a:xfrm>
            <a:off x="4155705" y="6521985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SignupScreen.js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30287-B8DF-433C-B9FF-96791B884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733" y="33317"/>
            <a:ext cx="587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dirty="0"/>
              <a:t>Making an API Request</a:t>
            </a:r>
          </a:p>
          <a:p>
            <a:r>
              <a:rPr lang="en-US" sz="2200" dirty="0"/>
              <a:t>Processing the API Request Results</a:t>
            </a:r>
          </a:p>
          <a:p>
            <a:r>
              <a:rPr lang="en-US" sz="2200" dirty="0"/>
              <a:t>Hooking up the </a:t>
            </a:r>
            <a:r>
              <a:rPr lang="en-US" sz="2200" dirty="0" err="1"/>
              <a:t>Signin</a:t>
            </a:r>
            <a:r>
              <a:rPr lang="en-US" sz="2200" dirty="0"/>
              <a:t> Screen</a:t>
            </a:r>
          </a:p>
          <a:p>
            <a:r>
              <a:rPr lang="en-US" sz="2200" dirty="0"/>
              <a:t>Improving the User Experience</a:t>
            </a:r>
          </a:p>
          <a:p>
            <a:r>
              <a:rPr lang="en-US" sz="2200"/>
              <a:t>Signing Out and Signing Off!</a:t>
            </a:r>
            <a:endParaRPr lang="en-US" sz="200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503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2"/>
            <a:ext cx="4501581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with that, we can test it out!</a:t>
            </a:r>
          </a:p>
          <a:p>
            <a:endParaRPr lang="en-US" sz="2200" dirty="0"/>
          </a:p>
          <a:p>
            <a:r>
              <a:rPr lang="en-US" sz="2200" dirty="0"/>
              <a:t>Let’s type in an email and password that *aren’t* stored in our database.</a:t>
            </a:r>
          </a:p>
          <a:p>
            <a:endParaRPr lang="en-US" sz="2200" dirty="0"/>
          </a:p>
          <a:p>
            <a:r>
              <a:rPr lang="en-US" sz="2200" dirty="0"/>
              <a:t>(Should be easy – we don’t have anything in  our database right now!)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709F9-1589-4957-B4B8-AC72E8EC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30" y="44144"/>
            <a:ext cx="3969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87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2"/>
            <a:ext cx="5617002" cy="4601977"/>
          </a:xfrm>
        </p:spPr>
        <p:txBody>
          <a:bodyPr>
            <a:normAutofit/>
          </a:bodyPr>
          <a:lstStyle/>
          <a:p>
            <a:r>
              <a:rPr lang="en-US" sz="2200" dirty="0"/>
              <a:t>We would expect this to work!</a:t>
            </a:r>
          </a:p>
          <a:p>
            <a:endParaRPr lang="en-US" sz="2200" dirty="0"/>
          </a:p>
          <a:p>
            <a:r>
              <a:rPr lang="en-US" sz="2200" dirty="0"/>
              <a:t>Because right now, the main thing the /signup route is checking for is that the email is unique!</a:t>
            </a:r>
          </a:p>
          <a:p>
            <a:endParaRPr lang="en-US" sz="2200" dirty="0"/>
          </a:p>
          <a:p>
            <a:r>
              <a:rPr lang="en-US" sz="2200" dirty="0"/>
              <a:t>As long as it is, we’ll create a new user!</a:t>
            </a:r>
          </a:p>
          <a:p>
            <a:endParaRPr lang="en-US" sz="2200" dirty="0"/>
          </a:p>
          <a:p>
            <a:r>
              <a:rPr lang="en-US" sz="2200" dirty="0"/>
              <a:t>If we push sign up here…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709F9-1589-4957-B4B8-AC72E8EC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30" y="44144"/>
            <a:ext cx="3969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2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1" y="1666392"/>
            <a:ext cx="4489661" cy="4601977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We should get something that looks like this!</a:t>
            </a:r>
          </a:p>
          <a:p>
            <a:r>
              <a:rPr lang="en-US" sz="2200" dirty="0"/>
              <a:t>This is that JWT we talked about! Our token!</a:t>
            </a:r>
          </a:p>
          <a:p>
            <a:r>
              <a:rPr lang="en-US" sz="2200" dirty="0"/>
              <a:t>You can see how it’s just that crazy string of characters we promised!</a:t>
            </a:r>
          </a:p>
          <a:p>
            <a:r>
              <a:rPr lang="en-US" sz="2200" dirty="0"/>
              <a:t>You should also see that </a:t>
            </a:r>
            <a:r>
              <a:rPr lang="en-US" sz="2200" dirty="0" err="1"/>
              <a:t>ngrok</a:t>
            </a:r>
            <a:r>
              <a:rPr lang="en-US" sz="2200" dirty="0"/>
              <a:t> says that a POST request was made to /signup, and that it was OK!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5D82D-620A-9849-81C2-36232BEA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2" y="589631"/>
            <a:ext cx="71374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D1815-4DEA-9840-9D82-FF680496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86" y="3146498"/>
            <a:ext cx="6398712" cy="37432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08DFAC-35A9-3748-B46C-CDE610FB93AD}"/>
                  </a:ext>
                </a:extLst>
              </p14:cNvPr>
              <p14:cNvContentPartPr/>
              <p14:nvPr/>
            </p14:nvContentPartPr>
            <p14:xfrm>
              <a:off x="5661084" y="5626987"/>
              <a:ext cx="2882880" cy="271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08DFAC-35A9-3748-B46C-CDE610FB93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2084" y="5618347"/>
                <a:ext cx="2900520" cy="2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589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1" y="1666392"/>
            <a:ext cx="10389420" cy="4601977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IMPORTANT NOTE:</a:t>
            </a:r>
          </a:p>
          <a:p>
            <a:endParaRPr lang="en-US" sz="2200" dirty="0"/>
          </a:p>
          <a:p>
            <a:r>
              <a:rPr lang="en-US" sz="2200" dirty="0"/>
              <a:t>If you are like me, then instead of getting this, you wrestle for an hour with it saying “Network Error”</a:t>
            </a:r>
          </a:p>
          <a:p>
            <a:r>
              <a:rPr lang="en-US" sz="2200" dirty="0"/>
              <a:t>Some reasons why that might be:</a:t>
            </a:r>
          </a:p>
          <a:p>
            <a:endParaRPr lang="en-US" sz="2200" dirty="0"/>
          </a:p>
          <a:p>
            <a:r>
              <a:rPr lang="en-US" sz="2200" dirty="0"/>
              <a:t>You don’t have </a:t>
            </a:r>
            <a:r>
              <a:rPr lang="en-US" sz="2200" dirty="0" err="1"/>
              <a:t>ngrok</a:t>
            </a:r>
            <a:r>
              <a:rPr lang="en-US" sz="2200" dirty="0"/>
              <a:t> running in one terminal, and your Express server running in another terminal…</a:t>
            </a:r>
          </a:p>
          <a:p>
            <a:r>
              <a:rPr lang="en-US" sz="2200" dirty="0"/>
              <a:t>You don’t have the latest URL that </a:t>
            </a:r>
            <a:r>
              <a:rPr lang="en-US" sz="2200" dirty="0" err="1"/>
              <a:t>ngrok</a:t>
            </a:r>
            <a:r>
              <a:rPr lang="en-US" sz="2200" dirty="0"/>
              <a:t> has given you inside of the </a:t>
            </a:r>
            <a:r>
              <a:rPr lang="en-US" sz="2200" dirty="0" err="1"/>
              <a:t>BaseURL</a:t>
            </a:r>
            <a:r>
              <a:rPr lang="en-US" sz="2200" dirty="0"/>
              <a:t> string of your </a:t>
            </a:r>
            <a:r>
              <a:rPr lang="en-US" sz="2200" dirty="0" err="1"/>
              <a:t>axios</a:t>
            </a:r>
            <a:r>
              <a:rPr lang="en-US" sz="2200" dirty="0"/>
              <a:t> instance…</a:t>
            </a:r>
          </a:p>
          <a:p>
            <a:r>
              <a:rPr lang="en-US" sz="2200" dirty="0"/>
              <a:t>Your emulator isn’t connected to the internet (this is what happened to me)</a:t>
            </a:r>
          </a:p>
          <a:p>
            <a:r>
              <a:rPr lang="en-US" sz="2200" dirty="0"/>
              <a:t>You are on UNO Secure 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5D82D-620A-9849-81C2-36232BEA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2" y="589631"/>
            <a:ext cx="7137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59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1" y="1666392"/>
            <a:ext cx="10389420" cy="4601977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But hopefully that isn’t the case for you, and you instead got this lovely token object back!</a:t>
            </a:r>
          </a:p>
          <a:p>
            <a:endParaRPr lang="en-US" sz="2200" dirty="0"/>
          </a:p>
          <a:p>
            <a:r>
              <a:rPr lang="en-US" sz="2200" dirty="0"/>
              <a:t>This came from our Express API!</a:t>
            </a:r>
          </a:p>
          <a:p>
            <a:endParaRPr lang="en-US" sz="2200" dirty="0"/>
          </a:p>
          <a:p>
            <a:r>
              <a:rPr lang="en-US" sz="2200" dirty="0"/>
              <a:t>It’s an object, with a token key, and again, that crazy string of stuff.</a:t>
            </a:r>
          </a:p>
          <a:p>
            <a:endParaRPr lang="en-US" sz="2200" dirty="0"/>
          </a:p>
          <a:p>
            <a:r>
              <a:rPr lang="en-US" sz="2200" dirty="0"/>
              <a:t>This is how we can prove that we are authenticated with the API.</a:t>
            </a:r>
          </a:p>
          <a:p>
            <a:pPr lvl="1"/>
            <a:r>
              <a:rPr lang="en-US" sz="1800" dirty="0"/>
              <a:t>So we’ll want to include this token with any follow up requests we make to the API with </a:t>
            </a:r>
            <a:r>
              <a:rPr lang="en-US" sz="1800" dirty="0" err="1"/>
              <a:t>axios</a:t>
            </a:r>
            <a:r>
              <a:rPr lang="en-US" sz="1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5D82D-620A-9849-81C2-36232BEA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2" y="589631"/>
            <a:ext cx="7137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47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2"/>
            <a:ext cx="3286938" cy="4601977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We can also see what happens when we get an error.</a:t>
            </a:r>
          </a:p>
          <a:p>
            <a:endParaRPr lang="en-US" sz="2200" dirty="0"/>
          </a:p>
          <a:p>
            <a:r>
              <a:rPr lang="en-US" sz="2200" dirty="0"/>
              <a:t>Let’s sign up again with an e-mail that’s already been stored.</a:t>
            </a:r>
          </a:p>
          <a:p>
            <a:endParaRPr lang="en-US" sz="2200" dirty="0"/>
          </a:p>
          <a:p>
            <a:r>
              <a:rPr lang="en-US" sz="2200" dirty="0"/>
              <a:t>(I like to use </a:t>
            </a:r>
            <a:r>
              <a:rPr lang="en-US" sz="2200" dirty="0">
                <a:hlinkClick r:id="rId2"/>
              </a:rPr>
              <a:t>a@a.com</a:t>
            </a:r>
            <a:r>
              <a:rPr lang="en-US" sz="2200" dirty="0"/>
              <a:t> with a password of “a” for testing, so that it is easy for me to remember). 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3F7FE6-755E-A84D-AEC3-88E4C1EC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615" y="0"/>
            <a:ext cx="3977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87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2"/>
            <a:ext cx="4132668" cy="4601977"/>
          </a:xfrm>
        </p:spPr>
        <p:txBody>
          <a:bodyPr>
            <a:normAutofit/>
          </a:bodyPr>
          <a:lstStyle/>
          <a:p>
            <a:r>
              <a:rPr lang="en-US" sz="2200" dirty="0"/>
              <a:t>If we sign up with an e-mail that’s already there…</a:t>
            </a:r>
          </a:p>
          <a:p>
            <a:endParaRPr lang="en-US" sz="2200" dirty="0"/>
          </a:p>
          <a:p>
            <a:r>
              <a:rPr lang="en-US" sz="2200" dirty="0"/>
              <a:t>We’ll fall into the ‘catch’ block, and print out a 422 error code.</a:t>
            </a:r>
          </a:p>
          <a:p>
            <a:endParaRPr lang="en-US" sz="2200" dirty="0"/>
          </a:p>
          <a:p>
            <a:r>
              <a:rPr lang="en-US" sz="2200" dirty="0"/>
              <a:t>We’ll also see the same on </a:t>
            </a:r>
            <a:r>
              <a:rPr lang="en-US" sz="2200" dirty="0" err="1"/>
              <a:t>ngrok</a:t>
            </a:r>
            <a:r>
              <a:rPr lang="en-US" sz="2200" dirty="0"/>
              <a:t>: 422 </a:t>
            </a:r>
            <a:r>
              <a:rPr lang="en-US" sz="2200" dirty="0" err="1"/>
              <a:t>Unprocessable</a:t>
            </a:r>
            <a:r>
              <a:rPr lang="en-US" sz="2200" dirty="0"/>
              <a:t> Entity. 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15CCE-32C8-224D-88BB-A92CFC2EE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-939452"/>
            <a:ext cx="7112000" cy="421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114D4-DED9-AE44-80FF-AE9BEEFF4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39134"/>
            <a:ext cx="5808509" cy="34544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EBCEB0-634E-244A-9137-1C015F91E79D}"/>
                  </a:ext>
                </a:extLst>
              </p14:cNvPr>
              <p14:cNvContentPartPr/>
              <p14:nvPr/>
            </p14:nvContentPartPr>
            <p14:xfrm>
              <a:off x="5293164" y="3178987"/>
              <a:ext cx="2421000" cy="49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EBCEB0-634E-244A-9137-1C015F91E7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4164" y="3170347"/>
                <a:ext cx="24386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EB363FC-A103-604E-B874-60CD3DB4F0ED}"/>
                  </a:ext>
                </a:extLst>
              </p14:cNvPr>
              <p14:cNvContentPartPr/>
              <p14:nvPr/>
            </p14:nvContentPartPr>
            <p14:xfrm>
              <a:off x="5791044" y="5449867"/>
              <a:ext cx="4152960" cy="704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EB363FC-A103-604E-B874-60CD3DB4F0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2404" y="5441227"/>
                <a:ext cx="4170600" cy="7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478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2"/>
            <a:ext cx="3337265" cy="4601977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And we can see that in our Express server code, we send a 422 error if it fails.</a:t>
            </a:r>
          </a:p>
          <a:p>
            <a:endParaRPr lang="en-US" sz="2200" dirty="0"/>
          </a:p>
          <a:p>
            <a:r>
              <a:rPr lang="en-US" sz="2200" dirty="0"/>
              <a:t>Which is what we were just seeing before!</a:t>
            </a:r>
          </a:p>
          <a:p>
            <a:endParaRPr lang="en-US" sz="2200" dirty="0"/>
          </a:p>
          <a:p>
            <a:r>
              <a:rPr lang="en-US" sz="2200" dirty="0"/>
              <a:t>Cool! It seems like it is behaving as expected!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B43FC5-3124-5043-853D-4350DB7A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81" y="1574800"/>
            <a:ext cx="8496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69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532" y="1666392"/>
            <a:ext cx="333726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More specifically, we try to save the user with that email and password in the database…</a:t>
            </a:r>
          </a:p>
          <a:p>
            <a:endParaRPr lang="en-US" sz="2200" dirty="0"/>
          </a:p>
          <a:p>
            <a:r>
              <a:rPr lang="en-US" sz="2200" dirty="0"/>
              <a:t>And if it fails, we jump to the catch block. 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B43FC5-3124-5043-853D-4350DB7A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81" y="1574800"/>
            <a:ext cx="8496300" cy="370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D25D1A-BA85-5A43-9F41-4E629B1853AF}"/>
                  </a:ext>
                </a:extLst>
              </p14:cNvPr>
              <p14:cNvContentPartPr/>
              <p14:nvPr/>
            </p14:nvContentPartPr>
            <p14:xfrm>
              <a:off x="5752884" y="3299227"/>
              <a:ext cx="1936800" cy="98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D25D1A-BA85-5A43-9F41-4E629B1853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4244" y="3290227"/>
                <a:ext cx="19544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204837-982E-E646-863A-647A70D2E052}"/>
                  </a:ext>
                </a:extLst>
              </p14:cNvPr>
              <p14:cNvContentPartPr/>
              <p14:nvPr/>
            </p14:nvContentPartPr>
            <p14:xfrm>
              <a:off x="5070684" y="3479227"/>
              <a:ext cx="766800" cy="850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204837-982E-E646-863A-647A70D2E0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5044" y="3443587"/>
                <a:ext cx="838440" cy="9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93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1986646"/>
            <a:ext cx="3900936" cy="4601977"/>
          </a:xfrm>
        </p:spPr>
        <p:txBody>
          <a:bodyPr>
            <a:normAutofit/>
          </a:bodyPr>
          <a:lstStyle/>
          <a:p>
            <a:r>
              <a:rPr lang="en-US" sz="2200" dirty="0"/>
              <a:t>If you want, you can print out </a:t>
            </a:r>
            <a:r>
              <a:rPr lang="en-US" sz="2200" dirty="0" err="1"/>
              <a:t>err.response.data</a:t>
            </a:r>
            <a:r>
              <a:rPr lang="en-US" sz="2200" dirty="0"/>
              <a:t> to see the ‘official’ error message – where it is indeed complaining that we already have an </a:t>
            </a:r>
            <a:r>
              <a:rPr lang="en-US" sz="2200" dirty="0">
                <a:hlinkClick r:id="rId2"/>
              </a:rPr>
              <a:t>a@a.com</a:t>
            </a:r>
            <a:r>
              <a:rPr lang="en-US" sz="2200" dirty="0"/>
              <a:t> in the collection!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D8BE5-F252-354F-8687-FB22B973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72" y="998194"/>
            <a:ext cx="7010400" cy="66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2187C-A3F6-BB48-B109-5C4250BCF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674" y="2369794"/>
            <a:ext cx="7588326" cy="34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6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We left off on a cliff hanger!</a:t>
            </a:r>
          </a:p>
          <a:p>
            <a:r>
              <a:rPr lang="en-US" sz="2200" dirty="0"/>
              <a:t>We had just set up </a:t>
            </a:r>
            <a:r>
              <a:rPr lang="en-US" sz="2200" dirty="0" err="1"/>
              <a:t>axios</a:t>
            </a:r>
            <a:r>
              <a:rPr lang="en-US" sz="2200" dirty="0"/>
              <a:t>, to create an </a:t>
            </a:r>
            <a:r>
              <a:rPr lang="en-US" sz="2200" dirty="0" err="1"/>
              <a:t>axios</a:t>
            </a:r>
            <a:r>
              <a:rPr lang="en-US" sz="2200" dirty="0"/>
              <a:t> instance…</a:t>
            </a:r>
          </a:p>
          <a:p>
            <a:r>
              <a:rPr lang="en-US" sz="2200" dirty="0"/>
              <a:t>And had set up </a:t>
            </a:r>
            <a:r>
              <a:rPr lang="en-US" sz="2200" dirty="0" err="1"/>
              <a:t>ngrok</a:t>
            </a:r>
            <a:r>
              <a:rPr lang="en-US" sz="2200" dirty="0"/>
              <a:t>, to be able to make a local port accessible to the world…</a:t>
            </a:r>
          </a:p>
          <a:p>
            <a:r>
              <a:rPr lang="en-US" sz="2200" dirty="0"/>
              <a:t>And had set up our Express API server to be running on the port that </a:t>
            </a:r>
            <a:r>
              <a:rPr lang="en-US" sz="2200" dirty="0" err="1"/>
              <a:t>ngrok</a:t>
            </a:r>
            <a:r>
              <a:rPr lang="en-US" sz="2200" dirty="0"/>
              <a:t> wants to share…</a:t>
            </a:r>
          </a:p>
          <a:p>
            <a:r>
              <a:rPr lang="en-US" sz="2200" dirty="0"/>
              <a:t>SO THAT</a:t>
            </a:r>
          </a:p>
          <a:p>
            <a:pPr lvl="1"/>
            <a:r>
              <a:rPr lang="en-US" sz="1600" dirty="0"/>
              <a:t>We can use </a:t>
            </a:r>
            <a:r>
              <a:rPr lang="en-US" sz="1600" dirty="0" err="1"/>
              <a:t>axios</a:t>
            </a:r>
            <a:r>
              <a:rPr lang="en-US" sz="1600" dirty="0"/>
              <a:t>, to make network requests to our Express server, which has the credentials to connect to our MongoDB database, so that we can write to and read from a real life cloud database!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9053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0" y="1986646"/>
            <a:ext cx="889053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OK! We’ve made our first API request, and we’ve gotten something back from it!</a:t>
            </a:r>
          </a:p>
          <a:p>
            <a:endParaRPr lang="en-US" sz="2200" dirty="0"/>
          </a:p>
          <a:p>
            <a:r>
              <a:rPr lang="en-US" sz="2200" dirty="0"/>
              <a:t>Let’s make it so that our app actually responds to this new information!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10590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Making an API Request</a:t>
            </a:r>
          </a:p>
          <a:p>
            <a:r>
              <a:rPr lang="en-US" sz="2200" dirty="0"/>
              <a:t>Processing the API Request Results</a:t>
            </a:r>
          </a:p>
          <a:p>
            <a:r>
              <a:rPr lang="en-US" sz="2200" dirty="0"/>
              <a:t>Hooking up the </a:t>
            </a:r>
            <a:r>
              <a:rPr lang="en-US" sz="2200" dirty="0" err="1"/>
              <a:t>Signin</a:t>
            </a:r>
            <a:r>
              <a:rPr lang="en-US" sz="2200" dirty="0"/>
              <a:t> Screen</a:t>
            </a:r>
          </a:p>
          <a:p>
            <a:r>
              <a:rPr lang="en-US" sz="2200" dirty="0"/>
              <a:t>Improving the User Experience</a:t>
            </a:r>
          </a:p>
          <a:p>
            <a:r>
              <a:rPr lang="en-US" sz="2200" dirty="0"/>
              <a:t>Signing Out and Signing Off!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6182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1986646"/>
            <a:ext cx="3798032" cy="4601977"/>
          </a:xfrm>
        </p:spPr>
        <p:txBody>
          <a:bodyPr>
            <a:normAutofit/>
          </a:bodyPr>
          <a:lstStyle/>
          <a:p>
            <a:r>
              <a:rPr lang="en-US" sz="2200" dirty="0"/>
              <a:t>OK – so, we’ve made a request – CHECK!</a:t>
            </a:r>
          </a:p>
          <a:p>
            <a:r>
              <a:rPr lang="en-US" sz="2200" dirty="0"/>
              <a:t>AND, we know if we succeeded or not!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EA2E6-8A7C-D449-9386-FECE7823DB1A}"/>
              </a:ext>
            </a:extLst>
          </p:cNvPr>
          <p:cNvGrpSpPr/>
          <p:nvPr/>
        </p:nvGrpSpPr>
        <p:grpSpPr>
          <a:xfrm>
            <a:off x="2265591" y="1786769"/>
            <a:ext cx="9926409" cy="4545744"/>
            <a:chOff x="874700" y="1731671"/>
            <a:chExt cx="9926409" cy="45457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D7D7C-F757-BF4C-9893-43952B371CA7}"/>
                </a:ext>
              </a:extLst>
            </p:cNvPr>
            <p:cNvSpPr/>
            <p:nvPr/>
          </p:nvSpPr>
          <p:spPr>
            <a:xfrm>
              <a:off x="3714356" y="1731671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request to sign up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0134AB-4C92-5840-ACC8-E8B0487998E9}"/>
                </a:ext>
              </a:extLst>
            </p:cNvPr>
            <p:cNvSpPr/>
            <p:nvPr/>
          </p:nvSpPr>
          <p:spPr>
            <a:xfrm>
              <a:off x="3714356" y="2449116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Success?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0CFAD4-03B5-FC4B-9AFF-8F6EAB639DF1}"/>
                </a:ext>
              </a:extLst>
            </p:cNvPr>
            <p:cNvSpPr/>
            <p:nvPr/>
          </p:nvSpPr>
          <p:spPr>
            <a:xfrm>
              <a:off x="874700" y="4091515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Take JWT we get from API and store it on device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D51CC-95FF-6B47-AC87-57E5B166EF36}"/>
                </a:ext>
              </a:extLst>
            </p:cNvPr>
            <p:cNvSpPr/>
            <p:nvPr/>
          </p:nvSpPr>
          <p:spPr>
            <a:xfrm>
              <a:off x="6447911" y="4091514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update state with an error message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AC32C-F6B5-DF48-9334-CA3735B29511}"/>
                </a:ext>
              </a:extLst>
            </p:cNvPr>
            <p:cNvSpPr/>
            <p:nvPr/>
          </p:nvSpPr>
          <p:spPr>
            <a:xfrm>
              <a:off x="6447911" y="4944182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 that error message in signup component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71A3D-A809-8D47-B21A-DB5E4BF6CDD2}"/>
                </a:ext>
              </a:extLst>
            </p:cNvPr>
            <p:cNvSpPr/>
            <p:nvPr/>
          </p:nvSpPr>
          <p:spPr>
            <a:xfrm>
              <a:off x="874700" y="4944181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put the token in state object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475BCC-FA56-4045-88BF-57281AEA102C}"/>
                </a:ext>
              </a:extLst>
            </p:cNvPr>
            <p:cNvSpPr/>
            <p:nvPr/>
          </p:nvSpPr>
          <p:spPr>
            <a:xfrm>
              <a:off x="874700" y="5712370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Navigate the user to the ‘</a:t>
              </a:r>
              <a:r>
                <a:rPr lang="en-US" dirty="0" err="1"/>
                <a:t>mainFlow</a:t>
              </a:r>
              <a:r>
                <a:rPr lang="en-US" dirty="0"/>
                <a:t>’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1F42A1-F53F-3046-AA78-3FAF3548DE82}"/>
                </a:ext>
              </a:extLst>
            </p:cNvPr>
            <p:cNvSpPr/>
            <p:nvPr/>
          </p:nvSpPr>
          <p:spPr>
            <a:xfrm>
              <a:off x="2198478" y="3308870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8B453-A50C-AD4A-A70C-8B3347F9749C}"/>
                </a:ext>
              </a:extLst>
            </p:cNvPr>
            <p:cNvSpPr/>
            <p:nvPr/>
          </p:nvSpPr>
          <p:spPr>
            <a:xfrm>
              <a:off x="7771689" y="3308791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C25840-5591-DE4C-A81C-8E703ADCEFA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5890955" y="2296716"/>
              <a:ext cx="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5">
              <a:extLst>
                <a:ext uri="{FF2B5EF4-FFF2-40B4-BE49-F238E27FC236}">
                  <a16:creationId xmlns:a16="http://schemas.microsoft.com/office/drawing/2014/main" id="{99F2B0A9-49DB-714D-9868-252162DA5114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 rot="5400000">
              <a:off x="4323773" y="1741687"/>
              <a:ext cx="294709" cy="28396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7">
              <a:extLst>
                <a:ext uri="{FF2B5EF4-FFF2-40B4-BE49-F238E27FC236}">
                  <a16:creationId xmlns:a16="http://schemas.microsoft.com/office/drawing/2014/main" id="{7F5E080E-C291-7649-8359-E49E1F377BA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 rot="16200000" flipH="1">
              <a:off x="7110417" y="1794698"/>
              <a:ext cx="294630" cy="27335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B92DD2-D168-AC4D-8AF2-8555B2149ACA}"/>
                </a:ext>
              </a:extLst>
            </p:cNvPr>
            <p:cNvCxnSpPr>
              <a:cxnSpLocks/>
              <a:stCxn id="12" idx="2"/>
              <a:endCxn id="7" idx="0"/>
            </p:cNvCxnSpPr>
            <p:nvPr/>
          </p:nvCxnSpPr>
          <p:spPr>
            <a:xfrm>
              <a:off x="3051299" y="3873915"/>
              <a:ext cx="0" cy="217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3114CC-DC73-6E44-8B41-1DBBF7841EFA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3051299" y="4656560"/>
              <a:ext cx="0" cy="287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800228-7BA6-0D43-BBBE-24B0DA02FA02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3051299" y="5509226"/>
              <a:ext cx="0" cy="20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4B16C32-3019-0C47-9F8D-F85E813CBE43}"/>
                </a:ext>
              </a:extLst>
            </p:cNvPr>
            <p:cNvCxnSpPr>
              <a:cxnSpLocks/>
              <a:stCxn id="13" idx="2"/>
              <a:endCxn id="8" idx="0"/>
            </p:cNvCxnSpPr>
            <p:nvPr/>
          </p:nvCxnSpPr>
          <p:spPr>
            <a:xfrm>
              <a:off x="8624510" y="3873836"/>
              <a:ext cx="0" cy="217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1CAB380-4BE8-DD4A-A276-7279205B9B2C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624510" y="4656559"/>
              <a:ext cx="0" cy="287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1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1986646"/>
            <a:ext cx="3798032" cy="4601977"/>
          </a:xfrm>
        </p:spPr>
        <p:txBody>
          <a:bodyPr>
            <a:normAutofit/>
          </a:bodyPr>
          <a:lstStyle/>
          <a:p>
            <a:r>
              <a:rPr lang="en-US" sz="2200" dirty="0"/>
              <a:t>Now we need to do different things based on success or failure!</a:t>
            </a:r>
          </a:p>
          <a:p>
            <a:r>
              <a:rPr lang="en-US" sz="2200" dirty="0"/>
              <a:t>Let’s start with fail!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EA2E6-8A7C-D449-9386-FECE7823DB1A}"/>
              </a:ext>
            </a:extLst>
          </p:cNvPr>
          <p:cNvGrpSpPr/>
          <p:nvPr/>
        </p:nvGrpSpPr>
        <p:grpSpPr>
          <a:xfrm>
            <a:off x="2265591" y="1786769"/>
            <a:ext cx="9926409" cy="4545744"/>
            <a:chOff x="874700" y="1731671"/>
            <a:chExt cx="9926409" cy="45457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D7D7C-F757-BF4C-9893-43952B371CA7}"/>
                </a:ext>
              </a:extLst>
            </p:cNvPr>
            <p:cNvSpPr/>
            <p:nvPr/>
          </p:nvSpPr>
          <p:spPr>
            <a:xfrm>
              <a:off x="3714356" y="1731671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request to sign up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0134AB-4C92-5840-ACC8-E8B0487998E9}"/>
                </a:ext>
              </a:extLst>
            </p:cNvPr>
            <p:cNvSpPr/>
            <p:nvPr/>
          </p:nvSpPr>
          <p:spPr>
            <a:xfrm>
              <a:off x="3714356" y="2449116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Success?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0CFAD4-03B5-FC4B-9AFF-8F6EAB639DF1}"/>
                </a:ext>
              </a:extLst>
            </p:cNvPr>
            <p:cNvSpPr/>
            <p:nvPr/>
          </p:nvSpPr>
          <p:spPr>
            <a:xfrm>
              <a:off x="874700" y="4091515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Take JWT we get from API and store it on device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D51CC-95FF-6B47-AC87-57E5B166EF36}"/>
                </a:ext>
              </a:extLst>
            </p:cNvPr>
            <p:cNvSpPr/>
            <p:nvPr/>
          </p:nvSpPr>
          <p:spPr>
            <a:xfrm>
              <a:off x="6447911" y="4091514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update state with an error message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AC32C-F6B5-DF48-9334-CA3735B29511}"/>
                </a:ext>
              </a:extLst>
            </p:cNvPr>
            <p:cNvSpPr/>
            <p:nvPr/>
          </p:nvSpPr>
          <p:spPr>
            <a:xfrm>
              <a:off x="6447911" y="4944182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 that error message in signup component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71A3D-A809-8D47-B21A-DB5E4BF6CDD2}"/>
                </a:ext>
              </a:extLst>
            </p:cNvPr>
            <p:cNvSpPr/>
            <p:nvPr/>
          </p:nvSpPr>
          <p:spPr>
            <a:xfrm>
              <a:off x="874700" y="4944181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put the token in state object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475BCC-FA56-4045-88BF-57281AEA102C}"/>
                </a:ext>
              </a:extLst>
            </p:cNvPr>
            <p:cNvSpPr/>
            <p:nvPr/>
          </p:nvSpPr>
          <p:spPr>
            <a:xfrm>
              <a:off x="874700" y="5712370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Navigate the user to the ‘</a:t>
              </a:r>
              <a:r>
                <a:rPr lang="en-US" dirty="0" err="1"/>
                <a:t>mainFlow</a:t>
              </a:r>
              <a:r>
                <a:rPr lang="en-US" dirty="0"/>
                <a:t>’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1F42A1-F53F-3046-AA78-3FAF3548DE82}"/>
                </a:ext>
              </a:extLst>
            </p:cNvPr>
            <p:cNvSpPr/>
            <p:nvPr/>
          </p:nvSpPr>
          <p:spPr>
            <a:xfrm>
              <a:off x="2198478" y="3308870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8B453-A50C-AD4A-A70C-8B3347F9749C}"/>
                </a:ext>
              </a:extLst>
            </p:cNvPr>
            <p:cNvSpPr/>
            <p:nvPr/>
          </p:nvSpPr>
          <p:spPr>
            <a:xfrm>
              <a:off x="7771689" y="3308791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C25840-5591-DE4C-A81C-8E703ADCEFA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5890955" y="2296716"/>
              <a:ext cx="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5">
              <a:extLst>
                <a:ext uri="{FF2B5EF4-FFF2-40B4-BE49-F238E27FC236}">
                  <a16:creationId xmlns:a16="http://schemas.microsoft.com/office/drawing/2014/main" id="{99F2B0A9-49DB-714D-9868-252162DA5114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 rot="5400000">
              <a:off x="4323773" y="1741687"/>
              <a:ext cx="294709" cy="28396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7">
              <a:extLst>
                <a:ext uri="{FF2B5EF4-FFF2-40B4-BE49-F238E27FC236}">
                  <a16:creationId xmlns:a16="http://schemas.microsoft.com/office/drawing/2014/main" id="{7F5E080E-C291-7649-8359-E49E1F377BA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 rot="16200000" flipH="1">
              <a:off x="7110417" y="1794698"/>
              <a:ext cx="294630" cy="27335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B92DD2-D168-AC4D-8AF2-8555B2149ACA}"/>
                </a:ext>
              </a:extLst>
            </p:cNvPr>
            <p:cNvCxnSpPr>
              <a:cxnSpLocks/>
              <a:stCxn id="12" idx="2"/>
              <a:endCxn id="7" idx="0"/>
            </p:cNvCxnSpPr>
            <p:nvPr/>
          </p:nvCxnSpPr>
          <p:spPr>
            <a:xfrm>
              <a:off x="3051299" y="3873915"/>
              <a:ext cx="0" cy="217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3114CC-DC73-6E44-8B41-1DBBF7841EFA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3051299" y="4656560"/>
              <a:ext cx="0" cy="287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800228-7BA6-0D43-BBBE-24B0DA02FA02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3051299" y="5509226"/>
              <a:ext cx="0" cy="20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4B16C32-3019-0C47-9F8D-F85E813CBE43}"/>
                </a:ext>
              </a:extLst>
            </p:cNvPr>
            <p:cNvCxnSpPr>
              <a:cxnSpLocks/>
              <a:stCxn id="13" idx="2"/>
              <a:endCxn id="8" idx="0"/>
            </p:cNvCxnSpPr>
            <p:nvPr/>
          </p:nvCxnSpPr>
          <p:spPr>
            <a:xfrm>
              <a:off x="8624510" y="3873836"/>
              <a:ext cx="0" cy="217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1CAB380-4BE8-DD4A-A276-7279205B9B2C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624510" y="4656559"/>
              <a:ext cx="0" cy="287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02C9EA-082C-7B42-81AA-E933BD1E4D1D}"/>
              </a:ext>
            </a:extLst>
          </p:cNvPr>
          <p:cNvGrpSpPr/>
          <p:nvPr/>
        </p:nvGrpSpPr>
        <p:grpSpPr>
          <a:xfrm>
            <a:off x="7198560" y="3068760"/>
            <a:ext cx="5154480" cy="3039840"/>
            <a:chOff x="7198560" y="3068760"/>
            <a:chExt cx="5154480" cy="30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11B8F51-9572-8844-B71F-F3F31828D114}"/>
                    </a:ext>
                  </a:extLst>
                </p14:cNvPr>
                <p14:cNvContentPartPr/>
                <p14:nvPr/>
              </p14:nvContentPartPr>
              <p14:xfrm>
                <a:off x="7198560" y="3205920"/>
                <a:ext cx="5096160" cy="2902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11B8F51-9572-8844-B71F-F3F31828D11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89560" y="3196920"/>
                  <a:ext cx="5113800" cy="29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B01DB5-F4CE-6F44-96FF-E8832D7CCE22}"/>
                    </a:ext>
                  </a:extLst>
                </p14:cNvPr>
                <p14:cNvContentPartPr/>
                <p14:nvPr/>
              </p14:nvContentPartPr>
              <p14:xfrm>
                <a:off x="9821880" y="3068760"/>
                <a:ext cx="2531160" cy="951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B01DB5-F4CE-6F44-96FF-E8832D7CCE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13240" y="3060120"/>
                  <a:ext cx="2548800" cy="96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260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70" y="2542818"/>
            <a:ext cx="1029965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Inside of </a:t>
            </a:r>
            <a:r>
              <a:rPr lang="en-US" sz="2200" dirty="0" err="1"/>
              <a:t>AuthContext</a:t>
            </a:r>
            <a:r>
              <a:rPr lang="en-US" sz="2200" dirty="0"/>
              <a:t>, let’s add another piece of state to our ‘initial state’ object.</a:t>
            </a:r>
          </a:p>
          <a:p>
            <a:endParaRPr lang="en-US" sz="2200" dirty="0"/>
          </a:p>
          <a:p>
            <a:r>
              <a:rPr lang="en-US" sz="2200" dirty="0"/>
              <a:t>Namely: we’ll give our stat object a new key called “</a:t>
            </a:r>
            <a:r>
              <a:rPr lang="en-US" sz="2200" dirty="0" err="1"/>
              <a:t>errorMessage</a:t>
            </a:r>
            <a:r>
              <a:rPr lang="en-US" sz="2200" dirty="0"/>
              <a:t>” – this will start off empty, but we’ll fill it up with a message if there’s a problem (like the e-mail is unavailable to be signed up with).</a:t>
            </a:r>
          </a:p>
          <a:p>
            <a:endParaRPr lang="en-US" sz="2200" dirty="0"/>
          </a:p>
          <a:p>
            <a:r>
              <a:rPr lang="en-US" sz="2200" dirty="0"/>
              <a:t>Of course… in order to do that, we’ll need a way to actually update that </a:t>
            </a:r>
            <a:r>
              <a:rPr lang="en-US" sz="2200" dirty="0" err="1"/>
              <a:t>eror</a:t>
            </a:r>
            <a:r>
              <a:rPr lang="en-US" sz="2200" dirty="0"/>
              <a:t> message!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A0D29D-5633-1E4B-BD61-C9FEAB8B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462646"/>
            <a:ext cx="6972300" cy="1524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71A3C0-79DA-D84F-8D95-E848173290E8}"/>
              </a:ext>
            </a:extLst>
          </p:cNvPr>
          <p:cNvSpPr txBox="1"/>
          <p:nvPr/>
        </p:nvSpPr>
        <p:spPr>
          <a:xfrm>
            <a:off x="8594043" y="2014194"/>
            <a:ext cx="176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AuthContext.js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89089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98" y="4159766"/>
            <a:ext cx="11076942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so then, in our signup action function…</a:t>
            </a:r>
          </a:p>
          <a:p>
            <a:r>
              <a:rPr lang="en-US" sz="2200" dirty="0"/>
              <a:t>If we end up in the catch block… (i.e., our post request returned an error)…</a:t>
            </a:r>
          </a:p>
          <a:p>
            <a:r>
              <a:rPr lang="en-US" sz="2200" dirty="0"/>
              <a:t>We’ll wind up in our catch block, and run our reducer.</a:t>
            </a:r>
          </a:p>
          <a:p>
            <a:pPr lvl="1"/>
            <a:r>
              <a:rPr lang="en-US" sz="2000" dirty="0"/>
              <a:t>We haven’t defined what ‘</a:t>
            </a:r>
            <a:r>
              <a:rPr lang="en-US" sz="2000" dirty="0" err="1"/>
              <a:t>add_error</a:t>
            </a:r>
            <a:r>
              <a:rPr lang="en-US" sz="2000" dirty="0"/>
              <a:t>’ is yet, but we’ll do that in just a second.</a:t>
            </a:r>
          </a:p>
          <a:p>
            <a:pPr lvl="2"/>
            <a:r>
              <a:rPr lang="en-US" sz="1900" dirty="0"/>
              <a:t>Also, we can see that the error message isn’t *super* clear right now. Right now it’s just a catch-all generic message.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71A3C0-79DA-D84F-8D95-E848173290E8}"/>
              </a:ext>
            </a:extLst>
          </p:cNvPr>
          <p:cNvSpPr txBox="1"/>
          <p:nvPr/>
        </p:nvSpPr>
        <p:spPr>
          <a:xfrm>
            <a:off x="8929323" y="3975100"/>
            <a:ext cx="176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AuthContext.js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62606-5966-2F47-A95C-99E184BA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2" y="0"/>
            <a:ext cx="10541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92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29" y="3429000"/>
            <a:ext cx="11076942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so then, in our reducer, we’ll add a new case for this new type we just created!</a:t>
            </a:r>
          </a:p>
          <a:p>
            <a:endParaRPr lang="en-US" sz="2200" dirty="0"/>
          </a:p>
          <a:p>
            <a:r>
              <a:rPr lang="en-US" sz="2200" dirty="0"/>
              <a:t>Which will return the exact same state we had before, but with an updated value for </a:t>
            </a:r>
            <a:r>
              <a:rPr lang="en-US" sz="2200" dirty="0" err="1"/>
              <a:t>errorMessage</a:t>
            </a:r>
            <a:r>
              <a:rPr lang="en-US" sz="2200" dirty="0"/>
              <a:t> (being whatever it is we passed into the payload).</a:t>
            </a:r>
          </a:p>
          <a:p>
            <a:r>
              <a:rPr lang="en-US" sz="2200" dirty="0"/>
              <a:t>And so to be clear: this is updating the state of our </a:t>
            </a:r>
            <a:r>
              <a:rPr lang="en-US" sz="2200" dirty="0" err="1"/>
              <a:t>AuthContext</a:t>
            </a:r>
            <a:r>
              <a:rPr lang="en-US" sz="2200" dirty="0"/>
              <a:t>!</a:t>
            </a:r>
            <a:endParaRPr lang="en-US" sz="1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71A3C0-79DA-D84F-8D95-E848173290E8}"/>
              </a:ext>
            </a:extLst>
          </p:cNvPr>
          <p:cNvSpPr txBox="1"/>
          <p:nvPr/>
        </p:nvSpPr>
        <p:spPr>
          <a:xfrm>
            <a:off x="8121603" y="2821047"/>
            <a:ext cx="176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AuthContext.js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EB7A9-102A-B045-9581-D2660DDB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40" y="814447"/>
            <a:ext cx="76962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14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29" y="3429000"/>
            <a:ext cx="11076942" cy="4601977"/>
          </a:xfrm>
        </p:spPr>
        <p:txBody>
          <a:bodyPr>
            <a:normAutofit/>
          </a:bodyPr>
          <a:lstStyle/>
          <a:p>
            <a:r>
              <a:rPr lang="en-US" sz="2200" dirty="0"/>
              <a:t>So back in </a:t>
            </a:r>
            <a:r>
              <a:rPr lang="en-US" sz="2200" dirty="0" err="1"/>
              <a:t>SignupScreen.js</a:t>
            </a:r>
            <a:r>
              <a:rPr lang="en-US" sz="2200" dirty="0"/>
              <a:t>, when we </a:t>
            </a:r>
            <a:r>
              <a:rPr lang="en-US" sz="2200" dirty="0" err="1"/>
              <a:t>destructure</a:t>
            </a:r>
            <a:r>
              <a:rPr lang="en-US" sz="2200" dirty="0"/>
              <a:t> the state object from the </a:t>
            </a:r>
            <a:r>
              <a:rPr lang="en-US" sz="2200" dirty="0" err="1"/>
              <a:t>AuthContext</a:t>
            </a:r>
            <a:r>
              <a:rPr lang="en-US" sz="2200" dirty="0"/>
              <a:t>…</a:t>
            </a:r>
          </a:p>
          <a:p>
            <a:endParaRPr lang="en-US" sz="2200" dirty="0"/>
          </a:p>
          <a:p>
            <a:r>
              <a:rPr lang="en-US" sz="2200" dirty="0"/>
              <a:t>That state object is now also going to have a value for </a:t>
            </a:r>
            <a:r>
              <a:rPr lang="en-US" sz="2200" dirty="0" err="1"/>
              <a:t>errorMessage</a:t>
            </a:r>
            <a:r>
              <a:rPr lang="en-US" sz="2200" dirty="0"/>
              <a:t> inside of it!</a:t>
            </a:r>
            <a:endParaRPr lang="en-US" sz="1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71A3C0-79DA-D84F-8D95-E848173290E8}"/>
              </a:ext>
            </a:extLst>
          </p:cNvPr>
          <p:cNvSpPr txBox="1"/>
          <p:nvPr/>
        </p:nvSpPr>
        <p:spPr>
          <a:xfrm>
            <a:off x="8045403" y="2153755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SignupScreen.js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2FED8-500B-C141-A433-AE46AD330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61"/>
            <a:ext cx="7912100" cy="3314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3C499B-B2B0-BF4C-9149-2611674D6BA6}"/>
                  </a:ext>
                </a:extLst>
              </p14:cNvPr>
              <p14:cNvContentPartPr/>
              <p14:nvPr/>
            </p14:nvContentPartPr>
            <p14:xfrm>
              <a:off x="4845960" y="3926640"/>
              <a:ext cx="5561640" cy="40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3C499B-B2B0-BF4C-9149-2611674D6B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6960" y="3918000"/>
                <a:ext cx="55792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E49881-0FC5-F54E-A5AB-D1A0A1FE3B05}"/>
                  </a:ext>
                </a:extLst>
              </p14:cNvPr>
              <p14:cNvContentPartPr/>
              <p14:nvPr/>
            </p14:nvContentPartPr>
            <p14:xfrm>
              <a:off x="1377720" y="2525520"/>
              <a:ext cx="5019480" cy="37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E49881-0FC5-F54E-A5AB-D1A0A1FE3B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9080" y="2516520"/>
                <a:ext cx="503712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728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3347694"/>
            <a:ext cx="641604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If we wanted, we could add a </a:t>
            </a:r>
            <a:r>
              <a:rPr lang="en-US" sz="2200" dirty="0" err="1"/>
              <a:t>console.log</a:t>
            </a:r>
            <a:r>
              <a:rPr lang="en-US" sz="2200" dirty="0"/>
              <a:t>() message here…</a:t>
            </a:r>
          </a:p>
          <a:p>
            <a:r>
              <a:rPr lang="en-US" sz="2200" dirty="0"/>
              <a:t>And produce another error message while signing in…</a:t>
            </a:r>
          </a:p>
          <a:p>
            <a:r>
              <a:rPr lang="en-US" sz="2200" dirty="0"/>
              <a:t>And when we hit send, the error message is populated!</a:t>
            </a:r>
          </a:p>
          <a:p>
            <a:pPr lvl="1"/>
            <a:r>
              <a:rPr lang="en-US" sz="1700" dirty="0"/>
              <a:t>There are so many empty error messages, because every time we type in a field, the screen </a:t>
            </a:r>
            <a:r>
              <a:rPr lang="en-US" sz="1700" dirty="0" err="1"/>
              <a:t>rerenders</a:t>
            </a:r>
            <a:r>
              <a:rPr lang="en-US" sz="1700" dirty="0"/>
              <a:t> and the console prints again!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71A3C0-79DA-D84F-8D95-E848173290E8}"/>
              </a:ext>
            </a:extLst>
          </p:cNvPr>
          <p:cNvSpPr txBox="1"/>
          <p:nvPr/>
        </p:nvSpPr>
        <p:spPr>
          <a:xfrm>
            <a:off x="8045403" y="2153755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SignupScreen.js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E0FA7-5FFA-344A-948D-B25D0FCC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29" y="38100"/>
            <a:ext cx="7480300" cy="339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400642-2818-4744-8220-461D0646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3213100"/>
            <a:ext cx="54610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9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2014194"/>
            <a:ext cx="302260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We can add in a little message that we *only* display if the </a:t>
            </a:r>
            <a:r>
              <a:rPr lang="en-US" sz="2200" dirty="0" err="1"/>
              <a:t>errorMessage</a:t>
            </a:r>
            <a:r>
              <a:rPr lang="en-US" sz="2200" dirty="0"/>
              <a:t> is not empty.</a:t>
            </a:r>
          </a:p>
          <a:p>
            <a:pPr lvl="1"/>
            <a:r>
              <a:rPr lang="en-US" sz="2000" dirty="0"/>
              <a:t>That’s what the ternary operator is doing here.</a:t>
            </a:r>
          </a:p>
          <a:p>
            <a:endParaRPr lang="en-US" sz="2200" dirty="0"/>
          </a:p>
          <a:p>
            <a:r>
              <a:rPr lang="en-US" sz="2200" dirty="0"/>
              <a:t>And we can give it some styling…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71A3C0-79DA-D84F-8D95-E848173290E8}"/>
              </a:ext>
            </a:extLst>
          </p:cNvPr>
          <p:cNvSpPr txBox="1"/>
          <p:nvPr/>
        </p:nvSpPr>
        <p:spPr>
          <a:xfrm>
            <a:off x="6780483" y="5453757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SignupScreen.js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7A1F9-A8F4-0B4A-B8E9-67F141F8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304" y="167640"/>
            <a:ext cx="8360695" cy="52861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D8A8E6-C18C-4748-B93A-F9D1BF0425AC}"/>
                  </a:ext>
                </a:extLst>
              </p14:cNvPr>
              <p14:cNvContentPartPr/>
              <p14:nvPr/>
            </p14:nvContentPartPr>
            <p14:xfrm>
              <a:off x="1290240" y="4787400"/>
              <a:ext cx="1857600" cy="25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D8A8E6-C18C-4748-B93A-F9D1BF0425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240" y="4778400"/>
                <a:ext cx="18752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77B378-C749-424B-A23B-0E5C24B61BAF}"/>
                  </a:ext>
                </a:extLst>
              </p14:cNvPr>
              <p14:cNvContentPartPr/>
              <p14:nvPr/>
            </p14:nvContentPartPr>
            <p14:xfrm>
              <a:off x="5155200" y="1973280"/>
              <a:ext cx="67557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77B378-C749-424B-A23B-0E5C24B61B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46560" y="1964280"/>
                <a:ext cx="6773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2FECD1-CCA3-ED4D-BB8B-4A2D9DB99131}"/>
                  </a:ext>
                </a:extLst>
              </p14:cNvPr>
              <p14:cNvContentPartPr/>
              <p14:nvPr/>
            </p14:nvContentPartPr>
            <p14:xfrm>
              <a:off x="841320" y="6571200"/>
              <a:ext cx="197388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2FECD1-CCA3-ED4D-BB8B-4A2D9DB991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680" y="6553200"/>
                <a:ext cx="2009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B89BD7-3BB6-BB47-8057-80B444630ACD}"/>
                  </a:ext>
                </a:extLst>
              </p14:cNvPr>
              <p14:cNvContentPartPr/>
              <p14:nvPr/>
            </p14:nvContentPartPr>
            <p14:xfrm>
              <a:off x="4625640" y="4950120"/>
              <a:ext cx="16200" cy="438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B89BD7-3BB6-BB47-8057-80B444630A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7640" y="4932120"/>
                <a:ext cx="51840" cy="4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665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04" y="2103120"/>
            <a:ext cx="2414183" cy="3849624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We had also started working on an “</a:t>
            </a:r>
            <a:r>
              <a:rPr lang="en-US" sz="2200" dirty="0" err="1"/>
              <a:t>AuthContext</a:t>
            </a:r>
            <a:r>
              <a:rPr lang="en-US" sz="2200" dirty="0"/>
              <a:t>” – a context object that will store state information – and have action functions – that pertains to authentication.</a:t>
            </a:r>
          </a:p>
          <a:p>
            <a:r>
              <a:rPr lang="en-US" sz="2200" dirty="0"/>
              <a:t>However, at the moment, it is pretty bare bones!</a:t>
            </a:r>
            <a:endParaRPr lang="en-US" sz="16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57D1B-26B1-424C-A67D-0250CA84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186" y="0"/>
            <a:ext cx="9373082" cy="6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06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70" y="2256023"/>
            <a:ext cx="641604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indeed, it works!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0E246-25B3-4445-9490-B47916FC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930" y="0"/>
            <a:ext cx="362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2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1986646"/>
            <a:ext cx="3798032" cy="4601977"/>
          </a:xfrm>
        </p:spPr>
        <p:txBody>
          <a:bodyPr>
            <a:normAutofit/>
          </a:bodyPr>
          <a:lstStyle/>
          <a:p>
            <a:r>
              <a:rPr lang="en-US" sz="2200" dirty="0"/>
              <a:t>That’s the failure case complete!</a:t>
            </a:r>
          </a:p>
          <a:p>
            <a:r>
              <a:rPr lang="en-US" sz="2200" dirty="0"/>
              <a:t>Let’s move on to the success case!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EA2E6-8A7C-D449-9386-FECE7823DB1A}"/>
              </a:ext>
            </a:extLst>
          </p:cNvPr>
          <p:cNvGrpSpPr/>
          <p:nvPr/>
        </p:nvGrpSpPr>
        <p:grpSpPr>
          <a:xfrm>
            <a:off x="2265591" y="1786769"/>
            <a:ext cx="9926409" cy="4545744"/>
            <a:chOff x="874700" y="1731671"/>
            <a:chExt cx="9926409" cy="45457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D7D7C-F757-BF4C-9893-43952B371CA7}"/>
                </a:ext>
              </a:extLst>
            </p:cNvPr>
            <p:cNvSpPr/>
            <p:nvPr/>
          </p:nvSpPr>
          <p:spPr>
            <a:xfrm>
              <a:off x="3714356" y="1731671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request to sign up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0134AB-4C92-5840-ACC8-E8B0487998E9}"/>
                </a:ext>
              </a:extLst>
            </p:cNvPr>
            <p:cNvSpPr/>
            <p:nvPr/>
          </p:nvSpPr>
          <p:spPr>
            <a:xfrm>
              <a:off x="3714356" y="2449116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Success?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0CFAD4-03B5-FC4B-9AFF-8F6EAB639DF1}"/>
                </a:ext>
              </a:extLst>
            </p:cNvPr>
            <p:cNvSpPr/>
            <p:nvPr/>
          </p:nvSpPr>
          <p:spPr>
            <a:xfrm>
              <a:off x="874700" y="4091515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Take JWT we get from API and store it on device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D51CC-95FF-6B47-AC87-57E5B166EF36}"/>
                </a:ext>
              </a:extLst>
            </p:cNvPr>
            <p:cNvSpPr/>
            <p:nvPr/>
          </p:nvSpPr>
          <p:spPr>
            <a:xfrm>
              <a:off x="6447911" y="4091514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update state with an error message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AC32C-F6B5-DF48-9334-CA3735B29511}"/>
                </a:ext>
              </a:extLst>
            </p:cNvPr>
            <p:cNvSpPr/>
            <p:nvPr/>
          </p:nvSpPr>
          <p:spPr>
            <a:xfrm>
              <a:off x="6447911" y="4944182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 that error message in signup component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71A3D-A809-8D47-B21A-DB5E4BF6CDD2}"/>
                </a:ext>
              </a:extLst>
            </p:cNvPr>
            <p:cNvSpPr/>
            <p:nvPr/>
          </p:nvSpPr>
          <p:spPr>
            <a:xfrm>
              <a:off x="874700" y="4944181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put the token in state object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475BCC-FA56-4045-88BF-57281AEA102C}"/>
                </a:ext>
              </a:extLst>
            </p:cNvPr>
            <p:cNvSpPr/>
            <p:nvPr/>
          </p:nvSpPr>
          <p:spPr>
            <a:xfrm>
              <a:off x="874700" y="5712370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Navigate the user to the ‘</a:t>
              </a:r>
              <a:r>
                <a:rPr lang="en-US" dirty="0" err="1"/>
                <a:t>mainFlow</a:t>
              </a:r>
              <a:r>
                <a:rPr lang="en-US" dirty="0"/>
                <a:t>’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1F42A1-F53F-3046-AA78-3FAF3548DE82}"/>
                </a:ext>
              </a:extLst>
            </p:cNvPr>
            <p:cNvSpPr/>
            <p:nvPr/>
          </p:nvSpPr>
          <p:spPr>
            <a:xfrm>
              <a:off x="2198478" y="3308870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8B453-A50C-AD4A-A70C-8B3347F9749C}"/>
                </a:ext>
              </a:extLst>
            </p:cNvPr>
            <p:cNvSpPr/>
            <p:nvPr/>
          </p:nvSpPr>
          <p:spPr>
            <a:xfrm>
              <a:off x="7771689" y="3308791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C25840-5591-DE4C-A81C-8E703ADCEFA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5890955" y="2296716"/>
              <a:ext cx="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5">
              <a:extLst>
                <a:ext uri="{FF2B5EF4-FFF2-40B4-BE49-F238E27FC236}">
                  <a16:creationId xmlns:a16="http://schemas.microsoft.com/office/drawing/2014/main" id="{99F2B0A9-49DB-714D-9868-252162DA5114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 rot="5400000">
              <a:off x="4323773" y="1741687"/>
              <a:ext cx="294709" cy="28396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7">
              <a:extLst>
                <a:ext uri="{FF2B5EF4-FFF2-40B4-BE49-F238E27FC236}">
                  <a16:creationId xmlns:a16="http://schemas.microsoft.com/office/drawing/2014/main" id="{7F5E080E-C291-7649-8359-E49E1F377BA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 rot="16200000" flipH="1">
              <a:off x="7110417" y="1794698"/>
              <a:ext cx="294630" cy="27335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B92DD2-D168-AC4D-8AF2-8555B2149ACA}"/>
                </a:ext>
              </a:extLst>
            </p:cNvPr>
            <p:cNvCxnSpPr>
              <a:cxnSpLocks/>
              <a:stCxn id="12" idx="2"/>
              <a:endCxn id="7" idx="0"/>
            </p:cNvCxnSpPr>
            <p:nvPr/>
          </p:nvCxnSpPr>
          <p:spPr>
            <a:xfrm>
              <a:off x="3051299" y="3873915"/>
              <a:ext cx="0" cy="217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3114CC-DC73-6E44-8B41-1DBBF7841EFA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3051299" y="4656560"/>
              <a:ext cx="0" cy="287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800228-7BA6-0D43-BBBE-24B0DA02FA02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3051299" y="5509226"/>
              <a:ext cx="0" cy="20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4B16C32-3019-0C47-9F8D-F85E813CBE43}"/>
                </a:ext>
              </a:extLst>
            </p:cNvPr>
            <p:cNvCxnSpPr>
              <a:cxnSpLocks/>
              <a:stCxn id="13" idx="2"/>
              <a:endCxn id="8" idx="0"/>
            </p:cNvCxnSpPr>
            <p:nvPr/>
          </p:nvCxnSpPr>
          <p:spPr>
            <a:xfrm>
              <a:off x="8624510" y="3873836"/>
              <a:ext cx="0" cy="217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1CAB380-4BE8-DD4A-A276-7279205B9B2C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624510" y="4656559"/>
              <a:ext cx="0" cy="287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1433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1986646"/>
            <a:ext cx="3798032" cy="4601977"/>
          </a:xfrm>
        </p:spPr>
        <p:txBody>
          <a:bodyPr>
            <a:normAutofit/>
          </a:bodyPr>
          <a:lstStyle/>
          <a:p>
            <a:r>
              <a:rPr lang="en-US" sz="2200" dirty="0"/>
              <a:t>We want to somehow store that JSON Web Token ON our device!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EA2E6-8A7C-D449-9386-FECE7823DB1A}"/>
              </a:ext>
            </a:extLst>
          </p:cNvPr>
          <p:cNvGrpSpPr/>
          <p:nvPr/>
        </p:nvGrpSpPr>
        <p:grpSpPr>
          <a:xfrm>
            <a:off x="2265591" y="1786769"/>
            <a:ext cx="9926409" cy="4545744"/>
            <a:chOff x="874700" y="1731671"/>
            <a:chExt cx="9926409" cy="45457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D7D7C-F757-BF4C-9893-43952B371CA7}"/>
                </a:ext>
              </a:extLst>
            </p:cNvPr>
            <p:cNvSpPr/>
            <p:nvPr/>
          </p:nvSpPr>
          <p:spPr>
            <a:xfrm>
              <a:off x="3714356" y="1731671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request to sign up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0134AB-4C92-5840-ACC8-E8B0487998E9}"/>
                </a:ext>
              </a:extLst>
            </p:cNvPr>
            <p:cNvSpPr/>
            <p:nvPr/>
          </p:nvSpPr>
          <p:spPr>
            <a:xfrm>
              <a:off x="3714356" y="2449116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Success?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0CFAD4-03B5-FC4B-9AFF-8F6EAB639DF1}"/>
                </a:ext>
              </a:extLst>
            </p:cNvPr>
            <p:cNvSpPr/>
            <p:nvPr/>
          </p:nvSpPr>
          <p:spPr>
            <a:xfrm>
              <a:off x="874700" y="4091515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Take JWT we get from API and store it on device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D51CC-95FF-6B47-AC87-57E5B166EF36}"/>
                </a:ext>
              </a:extLst>
            </p:cNvPr>
            <p:cNvSpPr/>
            <p:nvPr/>
          </p:nvSpPr>
          <p:spPr>
            <a:xfrm>
              <a:off x="6447911" y="4091514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update state with an error message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AC32C-F6B5-DF48-9334-CA3735B29511}"/>
                </a:ext>
              </a:extLst>
            </p:cNvPr>
            <p:cNvSpPr/>
            <p:nvPr/>
          </p:nvSpPr>
          <p:spPr>
            <a:xfrm>
              <a:off x="6447911" y="4944182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 that error message in signup component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71A3D-A809-8D47-B21A-DB5E4BF6CDD2}"/>
                </a:ext>
              </a:extLst>
            </p:cNvPr>
            <p:cNvSpPr/>
            <p:nvPr/>
          </p:nvSpPr>
          <p:spPr>
            <a:xfrm>
              <a:off x="874700" y="4944181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put the token in state object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475BCC-FA56-4045-88BF-57281AEA102C}"/>
                </a:ext>
              </a:extLst>
            </p:cNvPr>
            <p:cNvSpPr/>
            <p:nvPr/>
          </p:nvSpPr>
          <p:spPr>
            <a:xfrm>
              <a:off x="874700" y="5712370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Navigate the user to the ‘</a:t>
              </a:r>
              <a:r>
                <a:rPr lang="en-US" dirty="0" err="1"/>
                <a:t>mainFlow</a:t>
              </a:r>
              <a:r>
                <a:rPr lang="en-US" dirty="0"/>
                <a:t>’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1F42A1-F53F-3046-AA78-3FAF3548DE82}"/>
                </a:ext>
              </a:extLst>
            </p:cNvPr>
            <p:cNvSpPr/>
            <p:nvPr/>
          </p:nvSpPr>
          <p:spPr>
            <a:xfrm>
              <a:off x="2198478" y="3308870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8B453-A50C-AD4A-A70C-8B3347F9749C}"/>
                </a:ext>
              </a:extLst>
            </p:cNvPr>
            <p:cNvSpPr/>
            <p:nvPr/>
          </p:nvSpPr>
          <p:spPr>
            <a:xfrm>
              <a:off x="7771689" y="3308791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C25840-5591-DE4C-A81C-8E703ADCEFA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5890955" y="2296716"/>
              <a:ext cx="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5">
              <a:extLst>
                <a:ext uri="{FF2B5EF4-FFF2-40B4-BE49-F238E27FC236}">
                  <a16:creationId xmlns:a16="http://schemas.microsoft.com/office/drawing/2014/main" id="{99F2B0A9-49DB-714D-9868-252162DA5114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 rot="5400000">
              <a:off x="4323773" y="1741687"/>
              <a:ext cx="294709" cy="28396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7">
              <a:extLst>
                <a:ext uri="{FF2B5EF4-FFF2-40B4-BE49-F238E27FC236}">
                  <a16:creationId xmlns:a16="http://schemas.microsoft.com/office/drawing/2014/main" id="{7F5E080E-C291-7649-8359-E49E1F377BA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 rot="16200000" flipH="1">
              <a:off x="7110417" y="1794698"/>
              <a:ext cx="294630" cy="27335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B92DD2-D168-AC4D-8AF2-8555B2149ACA}"/>
                </a:ext>
              </a:extLst>
            </p:cNvPr>
            <p:cNvCxnSpPr>
              <a:cxnSpLocks/>
              <a:stCxn id="12" idx="2"/>
              <a:endCxn id="7" idx="0"/>
            </p:cNvCxnSpPr>
            <p:nvPr/>
          </p:nvCxnSpPr>
          <p:spPr>
            <a:xfrm>
              <a:off x="3051299" y="3873915"/>
              <a:ext cx="0" cy="217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3114CC-DC73-6E44-8B41-1DBBF7841EFA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3051299" y="4656560"/>
              <a:ext cx="0" cy="287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800228-7BA6-0D43-BBBE-24B0DA02FA02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3051299" y="5509226"/>
              <a:ext cx="0" cy="20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4B16C32-3019-0C47-9F8D-F85E813CBE43}"/>
                </a:ext>
              </a:extLst>
            </p:cNvPr>
            <p:cNvCxnSpPr>
              <a:cxnSpLocks/>
              <a:stCxn id="13" idx="2"/>
              <a:endCxn id="8" idx="0"/>
            </p:cNvCxnSpPr>
            <p:nvPr/>
          </p:nvCxnSpPr>
          <p:spPr>
            <a:xfrm>
              <a:off x="8624510" y="3873836"/>
              <a:ext cx="0" cy="217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1CAB380-4BE8-DD4A-A276-7279205B9B2C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624510" y="4656559"/>
              <a:ext cx="0" cy="287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20D077E-0492-3F4E-B24F-B021DDBDD1B9}"/>
                  </a:ext>
                </a:extLst>
              </p14:cNvPr>
              <p14:cNvContentPartPr/>
              <p14:nvPr/>
            </p14:nvContentPartPr>
            <p14:xfrm>
              <a:off x="2018160" y="3778320"/>
              <a:ext cx="5464080" cy="1359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20D077E-0492-3F4E-B24F-B021DDBDD1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0160" y="3760680"/>
                <a:ext cx="5499720" cy="13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418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0" y="1986646"/>
            <a:ext cx="9598609" cy="4601977"/>
          </a:xfrm>
        </p:spPr>
        <p:txBody>
          <a:bodyPr>
            <a:normAutofit/>
          </a:bodyPr>
          <a:lstStyle/>
          <a:p>
            <a:r>
              <a:rPr lang="en-US" sz="2200" dirty="0"/>
              <a:t>That’s DIFFERENT from the ‘normal’ state system we’ve been using up to this point!</a:t>
            </a:r>
          </a:p>
          <a:p>
            <a:endParaRPr lang="en-US" sz="2200" dirty="0"/>
          </a:p>
          <a:p>
            <a:r>
              <a:rPr lang="en-US" sz="2200" dirty="0"/>
              <a:t>Because all of the ‘normal’ state only lives for as long as our app is running. If the user closes the app, all the state goes away.</a:t>
            </a:r>
          </a:p>
          <a:p>
            <a:endParaRPr lang="en-US" sz="2200" dirty="0"/>
          </a:p>
          <a:p>
            <a:r>
              <a:rPr lang="en-US" sz="2200" dirty="0"/>
              <a:t>But it would be </a:t>
            </a:r>
            <a:r>
              <a:rPr lang="en-US" sz="2200" dirty="0" err="1"/>
              <a:t>kinda</a:t>
            </a:r>
            <a:r>
              <a:rPr lang="en-US" sz="2200" dirty="0"/>
              <a:t> crummy if you had to re-log-in every single time you closed the app or turned your phone off, right? I bet most of the apps you use don’t do that, huh?</a:t>
            </a:r>
          </a:p>
        </p:txBody>
      </p:sp>
    </p:spTree>
    <p:extLst>
      <p:ext uri="{BB962C8B-B14F-4D97-AF65-F5344CB8AC3E}">
        <p14:creationId xmlns:p14="http://schemas.microsoft.com/office/powerpoint/2010/main" val="2542594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0" y="1986646"/>
            <a:ext cx="9598609" cy="4601977"/>
          </a:xfrm>
        </p:spPr>
        <p:txBody>
          <a:bodyPr>
            <a:normAutofit/>
          </a:bodyPr>
          <a:lstStyle/>
          <a:p>
            <a:r>
              <a:rPr lang="en-US" sz="2200" dirty="0"/>
              <a:t>So we’re going to use some long term storage on the device itself.</a:t>
            </a:r>
          </a:p>
          <a:p>
            <a:endParaRPr lang="en-US" sz="2200" dirty="0"/>
          </a:p>
          <a:p>
            <a:r>
              <a:rPr lang="en-US" sz="2200" dirty="0"/>
              <a:t>This data will then persist across restarts!</a:t>
            </a:r>
          </a:p>
          <a:p>
            <a:endParaRPr lang="en-US" sz="2200" dirty="0"/>
          </a:p>
          <a:p>
            <a:r>
              <a:rPr lang="en-US" sz="2200" dirty="0"/>
              <a:t>We’ll check to see if we have a token in this local device storage…</a:t>
            </a:r>
          </a:p>
          <a:p>
            <a:endParaRPr lang="en-US" sz="2200" dirty="0"/>
          </a:p>
          <a:p>
            <a:r>
              <a:rPr lang="en-US" sz="2200" dirty="0"/>
              <a:t>And if we do, we’ll assume that we are still logged in!</a:t>
            </a:r>
          </a:p>
        </p:txBody>
      </p:sp>
    </p:spTree>
    <p:extLst>
      <p:ext uri="{BB962C8B-B14F-4D97-AF65-F5344CB8AC3E}">
        <p14:creationId xmlns:p14="http://schemas.microsoft.com/office/powerpoint/2010/main" val="1833925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0" y="1986646"/>
            <a:ext cx="1060445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We’re going to achieve this using another module called </a:t>
            </a:r>
            <a:r>
              <a:rPr lang="en-US" sz="2200" dirty="0" err="1"/>
              <a:t>AsyncStorage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 err="1"/>
              <a:t>AsyncStorage</a:t>
            </a:r>
            <a:r>
              <a:rPr lang="en-US" sz="2200" dirty="0"/>
              <a:t> is good for storing small snippets of information</a:t>
            </a:r>
          </a:p>
          <a:p>
            <a:pPr lvl="1"/>
            <a:r>
              <a:rPr lang="en-US" sz="2000" dirty="0"/>
              <a:t>Like a JSON object!</a:t>
            </a:r>
          </a:p>
          <a:p>
            <a:endParaRPr lang="en-US" sz="2200" dirty="0"/>
          </a:p>
          <a:p>
            <a:r>
              <a:rPr lang="en-US" sz="2200" dirty="0"/>
              <a:t>Not appropriate for storing large files, like images.</a:t>
            </a:r>
          </a:p>
        </p:txBody>
      </p:sp>
    </p:spTree>
    <p:extLst>
      <p:ext uri="{BB962C8B-B14F-4D97-AF65-F5344CB8AC3E}">
        <p14:creationId xmlns:p14="http://schemas.microsoft.com/office/powerpoint/2010/main" val="253918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0" y="1986646"/>
            <a:ext cx="1060445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SO! We need to install yet another module!</a:t>
            </a:r>
          </a:p>
          <a:p>
            <a:r>
              <a:rPr lang="en-US" sz="2200" dirty="0"/>
              <a:t>Maybe quit out of metro bundler if you are superstitious…</a:t>
            </a:r>
          </a:p>
          <a:p>
            <a:r>
              <a:rPr lang="en-US" sz="2200" dirty="0"/>
              <a:t>And install the following in your app:</a:t>
            </a:r>
          </a:p>
          <a:p>
            <a:pPr marL="0" indent="0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install @react-native-async-storage/async-storage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555BF-6659-B84B-BC64-ED4ED5C3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5064760"/>
            <a:ext cx="85725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46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0" y="1986646"/>
            <a:ext cx="1060445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Great! Now we are all set to use this new thing to store the token on our actual device!</a:t>
            </a:r>
          </a:p>
          <a:p>
            <a:r>
              <a:rPr lang="en-US" sz="2200" dirty="0"/>
              <a:t>Inside of </a:t>
            </a:r>
            <a:r>
              <a:rPr lang="en-US" sz="2200" dirty="0" err="1"/>
              <a:t>AuthContext</a:t>
            </a:r>
            <a:r>
              <a:rPr lang="en-US" sz="2200" dirty="0"/>
              <a:t>, let’s import </a:t>
            </a:r>
            <a:r>
              <a:rPr lang="en-US" sz="2200" dirty="0" err="1"/>
              <a:t>AsyncStorage</a:t>
            </a:r>
            <a:r>
              <a:rPr lang="en-US" sz="22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D6D89-7BE1-C64B-B9A0-39EE87AE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4843807"/>
            <a:ext cx="8826500" cy="142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480E00-3981-D24E-9B6A-DCCD330A92E3}"/>
                  </a:ext>
                </a:extLst>
              </p14:cNvPr>
              <p14:cNvContentPartPr/>
              <p14:nvPr/>
            </p14:nvContentPartPr>
            <p14:xfrm>
              <a:off x="2620800" y="5513520"/>
              <a:ext cx="7580520" cy="131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480E00-3981-D24E-9B6A-DCCD330A92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1800" y="5504520"/>
                <a:ext cx="7598160" cy="14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3905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0" y="1986646"/>
            <a:ext cx="1060445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then using it is pretty simple! It has a function, </a:t>
            </a:r>
            <a:r>
              <a:rPr lang="en-US" sz="2200" dirty="0" err="1"/>
              <a:t>setItem</a:t>
            </a:r>
            <a:r>
              <a:rPr lang="en-US" sz="2200" dirty="0"/>
              <a:t>, that takes in a string for a key, and an object we want associated with that key.</a:t>
            </a:r>
          </a:p>
          <a:p>
            <a:pPr lvl="1"/>
            <a:r>
              <a:rPr lang="en-US" sz="2000" dirty="0"/>
              <a:t>We can just call the key ‘token’, since that’s what we’re storing…</a:t>
            </a:r>
          </a:p>
          <a:p>
            <a:pPr lvl="1"/>
            <a:r>
              <a:rPr lang="en-US" sz="2000" dirty="0"/>
              <a:t>And what will we store? Well, </a:t>
            </a:r>
            <a:r>
              <a:rPr lang="en-US" sz="2000" dirty="0" err="1"/>
              <a:t>response.data</a:t>
            </a:r>
            <a:r>
              <a:rPr lang="en-US" sz="2000" dirty="0"/>
              <a:t> was an object with a token key…</a:t>
            </a:r>
          </a:p>
          <a:p>
            <a:pPr lvl="2"/>
            <a:r>
              <a:rPr lang="en-US" sz="1900" dirty="0"/>
              <a:t>We’ll just store the value of that token key! i.e., we’re storing the token!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E35EE-D423-2C4F-8AB7-BBEEE123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320" y="3915862"/>
            <a:ext cx="7263130" cy="29421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9150B83-9295-7947-8AAE-D86E8C977831}"/>
                  </a:ext>
                </a:extLst>
              </p14:cNvPr>
              <p14:cNvContentPartPr/>
              <p14:nvPr/>
            </p14:nvContentPartPr>
            <p14:xfrm>
              <a:off x="7131240" y="5833560"/>
              <a:ext cx="1393560" cy="46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9150B83-9295-7947-8AAE-D86E8C9778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2600" y="5824920"/>
                <a:ext cx="14112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E9C2D04-686C-4646-88A9-34494D5E0330}"/>
                  </a:ext>
                </a:extLst>
              </p14:cNvPr>
              <p14:cNvContentPartPr/>
              <p14:nvPr/>
            </p14:nvContentPartPr>
            <p14:xfrm>
              <a:off x="6649560" y="3942840"/>
              <a:ext cx="2910960" cy="103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E9C2D04-686C-4646-88A9-34494D5E03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0560" y="3933840"/>
                <a:ext cx="2928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28C64E-19CD-E449-ABC5-A68B81FC8AD6}"/>
                  </a:ext>
                </a:extLst>
              </p14:cNvPr>
              <p14:cNvContentPartPr/>
              <p14:nvPr/>
            </p14:nvContentPartPr>
            <p14:xfrm>
              <a:off x="848880" y="2819280"/>
              <a:ext cx="1706040" cy="52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28C64E-19CD-E449-ABC5-A68B81FC8A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1240" y="2801640"/>
                <a:ext cx="17416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D2B299-C889-754C-A092-392EEF607001}"/>
                  </a:ext>
                </a:extLst>
              </p14:cNvPr>
              <p14:cNvContentPartPr/>
              <p14:nvPr/>
            </p14:nvContentPartPr>
            <p14:xfrm>
              <a:off x="6413040" y="5891160"/>
              <a:ext cx="447840" cy="51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D2B299-C889-754C-A092-392EEF6070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95400" y="5873520"/>
                <a:ext cx="4834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CD0132-EC78-0E40-8B0E-C39BAFFD35F8}"/>
                  </a:ext>
                </a:extLst>
              </p14:cNvPr>
              <p14:cNvContentPartPr/>
              <p14:nvPr/>
            </p14:nvContentPartPr>
            <p14:xfrm>
              <a:off x="7526160" y="2456400"/>
              <a:ext cx="1031760" cy="21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CD0132-EC78-0E40-8B0E-C39BAFFD35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17520" y="2447400"/>
                <a:ext cx="1049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D66089-9C40-C142-9BD3-4E4D24862720}"/>
                  </a:ext>
                </a:extLst>
              </p14:cNvPr>
              <p14:cNvContentPartPr/>
              <p14:nvPr/>
            </p14:nvContentPartPr>
            <p14:xfrm>
              <a:off x="5800320" y="5873160"/>
              <a:ext cx="473040" cy="14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D66089-9C40-C142-9BD3-4E4D248627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91680" y="5864160"/>
                <a:ext cx="49068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418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0" y="1986646"/>
            <a:ext cx="1060445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then later, when we need to get this token, could write a line like this,</a:t>
            </a:r>
          </a:p>
          <a:p>
            <a:pPr lvl="1"/>
            <a:r>
              <a:rPr lang="en-US" sz="2000" dirty="0"/>
              <a:t>Specifying the key of the ‘thing’ that we want – this would return our token!</a:t>
            </a:r>
          </a:p>
          <a:p>
            <a:pPr lvl="2"/>
            <a:r>
              <a:rPr lang="en-US" sz="1900" dirty="0"/>
              <a:t>But we don’t want this right now, this was just for demonstration.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5D3DF-CC86-244C-B6FE-813DF646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408707"/>
            <a:ext cx="10693400" cy="2870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4DDC4E-FC93-C24A-9D46-B02E93C9A047}"/>
                  </a:ext>
                </a:extLst>
              </p14:cNvPr>
              <p14:cNvContentPartPr/>
              <p14:nvPr/>
            </p14:nvContentPartPr>
            <p14:xfrm>
              <a:off x="2940480" y="4897560"/>
              <a:ext cx="3963960" cy="28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4DDC4E-FC93-C24A-9D46-B02E93C9A0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1480" y="4888920"/>
                <a:ext cx="398160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8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04" y="2103120"/>
            <a:ext cx="2414183" cy="3849624"/>
          </a:xfrm>
        </p:spPr>
        <p:txBody>
          <a:bodyPr>
            <a:normAutofit/>
          </a:bodyPr>
          <a:lstStyle/>
          <a:p>
            <a:r>
              <a:rPr lang="en-US" sz="2200" dirty="0"/>
              <a:t>We’re now finally ready to start filling in some of these actions functions!</a:t>
            </a:r>
            <a:endParaRPr lang="en-US" sz="16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57D1B-26B1-424C-A67D-0250CA84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186" y="0"/>
            <a:ext cx="9373082" cy="6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0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1986646"/>
            <a:ext cx="3798032" cy="4601977"/>
          </a:xfrm>
        </p:spPr>
        <p:txBody>
          <a:bodyPr>
            <a:normAutofit/>
          </a:bodyPr>
          <a:lstStyle/>
          <a:p>
            <a:r>
              <a:rPr lang="en-US" sz="2200" dirty="0"/>
              <a:t>Moving right along! Now we basically want to also store that token in our app’s state.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EA2E6-8A7C-D449-9386-FECE7823DB1A}"/>
              </a:ext>
            </a:extLst>
          </p:cNvPr>
          <p:cNvGrpSpPr/>
          <p:nvPr/>
        </p:nvGrpSpPr>
        <p:grpSpPr>
          <a:xfrm>
            <a:off x="2265591" y="1786769"/>
            <a:ext cx="9926409" cy="4545744"/>
            <a:chOff x="874700" y="1731671"/>
            <a:chExt cx="9926409" cy="45457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D7D7C-F757-BF4C-9893-43952B371CA7}"/>
                </a:ext>
              </a:extLst>
            </p:cNvPr>
            <p:cNvSpPr/>
            <p:nvPr/>
          </p:nvSpPr>
          <p:spPr>
            <a:xfrm>
              <a:off x="3714356" y="1731671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request to sign up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0134AB-4C92-5840-ACC8-E8B0487998E9}"/>
                </a:ext>
              </a:extLst>
            </p:cNvPr>
            <p:cNvSpPr/>
            <p:nvPr/>
          </p:nvSpPr>
          <p:spPr>
            <a:xfrm>
              <a:off x="3714356" y="2449116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Success?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0CFAD4-03B5-FC4B-9AFF-8F6EAB639DF1}"/>
                </a:ext>
              </a:extLst>
            </p:cNvPr>
            <p:cNvSpPr/>
            <p:nvPr/>
          </p:nvSpPr>
          <p:spPr>
            <a:xfrm>
              <a:off x="874700" y="4091515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Take JWT we get from API and store it on device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D51CC-95FF-6B47-AC87-57E5B166EF36}"/>
                </a:ext>
              </a:extLst>
            </p:cNvPr>
            <p:cNvSpPr/>
            <p:nvPr/>
          </p:nvSpPr>
          <p:spPr>
            <a:xfrm>
              <a:off x="6447911" y="4091514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update state with an error message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AC32C-F6B5-DF48-9334-CA3735B29511}"/>
                </a:ext>
              </a:extLst>
            </p:cNvPr>
            <p:cNvSpPr/>
            <p:nvPr/>
          </p:nvSpPr>
          <p:spPr>
            <a:xfrm>
              <a:off x="6447911" y="4944182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 that error message in signup component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71A3D-A809-8D47-B21A-DB5E4BF6CDD2}"/>
                </a:ext>
              </a:extLst>
            </p:cNvPr>
            <p:cNvSpPr/>
            <p:nvPr/>
          </p:nvSpPr>
          <p:spPr>
            <a:xfrm>
              <a:off x="874700" y="4944181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put the token in state object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475BCC-FA56-4045-88BF-57281AEA102C}"/>
                </a:ext>
              </a:extLst>
            </p:cNvPr>
            <p:cNvSpPr/>
            <p:nvPr/>
          </p:nvSpPr>
          <p:spPr>
            <a:xfrm>
              <a:off x="874700" y="5712370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Navigate the user to the ‘</a:t>
              </a:r>
              <a:r>
                <a:rPr lang="en-US" dirty="0" err="1"/>
                <a:t>mainFlow</a:t>
              </a:r>
              <a:r>
                <a:rPr lang="en-US" dirty="0"/>
                <a:t>’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1F42A1-F53F-3046-AA78-3FAF3548DE82}"/>
                </a:ext>
              </a:extLst>
            </p:cNvPr>
            <p:cNvSpPr/>
            <p:nvPr/>
          </p:nvSpPr>
          <p:spPr>
            <a:xfrm>
              <a:off x="2198478" y="3308870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8B453-A50C-AD4A-A70C-8B3347F9749C}"/>
                </a:ext>
              </a:extLst>
            </p:cNvPr>
            <p:cNvSpPr/>
            <p:nvPr/>
          </p:nvSpPr>
          <p:spPr>
            <a:xfrm>
              <a:off x="7771689" y="3308791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C25840-5591-DE4C-A81C-8E703ADCEFA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5890955" y="2296716"/>
              <a:ext cx="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5">
              <a:extLst>
                <a:ext uri="{FF2B5EF4-FFF2-40B4-BE49-F238E27FC236}">
                  <a16:creationId xmlns:a16="http://schemas.microsoft.com/office/drawing/2014/main" id="{99F2B0A9-49DB-714D-9868-252162DA5114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 rot="5400000">
              <a:off x="4323773" y="1741687"/>
              <a:ext cx="294709" cy="28396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7">
              <a:extLst>
                <a:ext uri="{FF2B5EF4-FFF2-40B4-BE49-F238E27FC236}">
                  <a16:creationId xmlns:a16="http://schemas.microsoft.com/office/drawing/2014/main" id="{7F5E080E-C291-7649-8359-E49E1F377BA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 rot="16200000" flipH="1">
              <a:off x="7110417" y="1794698"/>
              <a:ext cx="294630" cy="27335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B92DD2-D168-AC4D-8AF2-8555B2149ACA}"/>
                </a:ext>
              </a:extLst>
            </p:cNvPr>
            <p:cNvCxnSpPr>
              <a:cxnSpLocks/>
              <a:stCxn id="12" idx="2"/>
              <a:endCxn id="7" idx="0"/>
            </p:cNvCxnSpPr>
            <p:nvPr/>
          </p:nvCxnSpPr>
          <p:spPr>
            <a:xfrm>
              <a:off x="3051299" y="3873915"/>
              <a:ext cx="0" cy="217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3114CC-DC73-6E44-8B41-1DBBF7841EFA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3051299" y="4656560"/>
              <a:ext cx="0" cy="287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800228-7BA6-0D43-BBBE-24B0DA02FA02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3051299" y="5509226"/>
              <a:ext cx="0" cy="20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4B16C32-3019-0C47-9F8D-F85E813CBE43}"/>
                </a:ext>
              </a:extLst>
            </p:cNvPr>
            <p:cNvCxnSpPr>
              <a:cxnSpLocks/>
              <a:stCxn id="13" idx="2"/>
              <a:endCxn id="8" idx="0"/>
            </p:cNvCxnSpPr>
            <p:nvPr/>
          </p:nvCxnSpPr>
          <p:spPr>
            <a:xfrm>
              <a:off x="8624510" y="3873836"/>
              <a:ext cx="0" cy="217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1CAB380-4BE8-DD4A-A276-7279205B9B2C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624510" y="4656559"/>
              <a:ext cx="0" cy="287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59845B0-B957-F94E-912F-80E659F531F5}"/>
                  </a:ext>
                </a:extLst>
              </p14:cNvPr>
              <p14:cNvContentPartPr/>
              <p14:nvPr/>
            </p14:nvContentPartPr>
            <p14:xfrm>
              <a:off x="2101823" y="4749696"/>
              <a:ext cx="4648680" cy="916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59845B0-B957-F94E-912F-80E659F531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4183" y="4732056"/>
                <a:ext cx="4684320" cy="9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2471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10" y="2824846"/>
            <a:ext cx="1054349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So, we’re actually going to go BACK to </a:t>
            </a:r>
            <a:r>
              <a:rPr lang="en-US" sz="2200" dirty="0" err="1"/>
              <a:t>AuthContext</a:t>
            </a:r>
            <a:r>
              <a:rPr lang="en-US" sz="2200" dirty="0"/>
              <a:t> once again…</a:t>
            </a:r>
          </a:p>
          <a:p>
            <a:endParaRPr lang="en-US" sz="2200" dirty="0"/>
          </a:p>
          <a:p>
            <a:r>
              <a:rPr lang="en-US" sz="2200" dirty="0"/>
              <a:t>And although “</a:t>
            </a:r>
            <a:r>
              <a:rPr lang="en-US" sz="2200" dirty="0" err="1"/>
              <a:t>isSignedIn</a:t>
            </a:r>
            <a:r>
              <a:rPr lang="en-US" sz="2200" dirty="0"/>
              <a:t>” was CONCEPTUALLY the state that we wanted to keep track of…</a:t>
            </a:r>
          </a:p>
          <a:p>
            <a:endParaRPr lang="en-US" sz="2200" dirty="0"/>
          </a:p>
          <a:p>
            <a:r>
              <a:rPr lang="en-US" sz="2200" dirty="0"/>
              <a:t>It will be better if instead of that just being a bool, we instead made it our token.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10F07B-DF15-7949-8C12-508C29EB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67" y="490194"/>
            <a:ext cx="6870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40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10" y="2824846"/>
            <a:ext cx="1054349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So let’s do that! We replaced “</a:t>
            </a:r>
            <a:r>
              <a:rPr lang="en-US" sz="2200" dirty="0" err="1"/>
              <a:t>isSignedIn</a:t>
            </a:r>
            <a:r>
              <a:rPr lang="en-US" sz="2200" dirty="0"/>
              <a:t>” with a new key: token.</a:t>
            </a:r>
          </a:p>
          <a:p>
            <a:endParaRPr lang="en-US" sz="2200" dirty="0"/>
          </a:p>
          <a:p>
            <a:r>
              <a:rPr lang="en-US" sz="2200" dirty="0"/>
              <a:t>And we’ll give it a default value of null.</a:t>
            </a:r>
          </a:p>
          <a:p>
            <a:endParaRPr lang="en-US" sz="2200" dirty="0"/>
          </a:p>
          <a:p>
            <a:r>
              <a:rPr lang="en-US" sz="2200" dirty="0"/>
              <a:t>We’ll basically use this as “if the value is null, then they aren’t signed in”</a:t>
            </a:r>
          </a:p>
          <a:p>
            <a:r>
              <a:rPr lang="en-US" sz="2200" dirty="0"/>
              <a:t>And if they have an *actual* token, then they are signed in!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B58FB-4CCF-AC43-980A-07E4EB29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547344"/>
            <a:ext cx="6769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98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10" y="4557011"/>
            <a:ext cx="1054349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So once again… we add in a new dispatch…</a:t>
            </a:r>
          </a:p>
          <a:p>
            <a:r>
              <a:rPr lang="en-US" sz="2200" dirty="0"/>
              <a:t>If we successfully save our token to the device using </a:t>
            </a:r>
            <a:r>
              <a:rPr lang="en-US" sz="2200" dirty="0" err="1"/>
              <a:t>AsyncStorage</a:t>
            </a:r>
            <a:r>
              <a:rPr lang="en-US" sz="2200" dirty="0"/>
              <a:t> (i.e., we don’t go to the catch block…)</a:t>
            </a:r>
          </a:p>
          <a:p>
            <a:r>
              <a:rPr lang="en-US" sz="2200" dirty="0"/>
              <a:t>Then we’ll invoke another call to dispatch! This time with the ‘signup’ type, passing in the token string.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E9230-686F-C147-8DD2-F4F777C9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-45720"/>
            <a:ext cx="104521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6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10" y="4557011"/>
            <a:ext cx="1054349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So once again… we add in a new dispatch…</a:t>
            </a:r>
          </a:p>
          <a:p>
            <a:r>
              <a:rPr lang="en-US" sz="2200" dirty="0"/>
              <a:t>If we successfully save our token to the device using </a:t>
            </a:r>
            <a:r>
              <a:rPr lang="en-US" sz="2200" dirty="0" err="1"/>
              <a:t>AsyncStorage</a:t>
            </a:r>
            <a:r>
              <a:rPr lang="en-US" sz="2200" dirty="0"/>
              <a:t> (i.e., we don’t go to the catch block…)</a:t>
            </a:r>
          </a:p>
          <a:p>
            <a:r>
              <a:rPr lang="en-US" sz="2200" dirty="0"/>
              <a:t>Then we’ll invoke another call to dispatch! This time with the ‘signup’ type, passing in the token string.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E9230-686F-C147-8DD2-F4F777C9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-45720"/>
            <a:ext cx="104521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37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10" y="3914417"/>
            <a:ext cx="1054349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here’s our updated reducer!</a:t>
            </a:r>
          </a:p>
          <a:p>
            <a:r>
              <a:rPr lang="en-US" sz="2200" dirty="0"/>
              <a:t>We have a new case, signup, where the state gets copied over…</a:t>
            </a:r>
          </a:p>
          <a:p>
            <a:r>
              <a:rPr lang="en-US" sz="2200" dirty="0"/>
              <a:t>And we update the token to be whatever we passed into the payload!</a:t>
            </a:r>
          </a:p>
          <a:p>
            <a:endParaRPr lang="en-US" sz="2200" dirty="0"/>
          </a:p>
          <a:p>
            <a:r>
              <a:rPr lang="en-US" sz="2200" dirty="0"/>
              <a:t>Now, this is great and would work just fine…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44B0B-7311-6C44-88C6-0268AA44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731494"/>
            <a:ext cx="78613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85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10" y="3914417"/>
            <a:ext cx="1054349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HOWEVER, a thing to think about – if the user is able to signup, then that means that there shouldn’t be an error message anymore… </a:t>
            </a:r>
          </a:p>
          <a:p>
            <a:r>
              <a:rPr lang="en-US" sz="2200" dirty="0"/>
              <a:t>So it actually is a good idea to ‘clean up’ after ourselves, and zero out the error message.</a:t>
            </a:r>
          </a:p>
          <a:p>
            <a:r>
              <a:rPr lang="en-US" sz="2200" dirty="0"/>
              <a:t>And because our state ONLY consists of these two variables, we don’t need to copy anything over anymore with …state!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F1FFE-051D-5440-B965-B8F42AC3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712444"/>
            <a:ext cx="7581900" cy="260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FE1607-5458-B842-A17D-152D993CBE2F}"/>
                  </a:ext>
                </a:extLst>
              </p14:cNvPr>
              <p14:cNvContentPartPr/>
              <p14:nvPr/>
            </p14:nvContentPartPr>
            <p14:xfrm>
              <a:off x="4556880" y="2455560"/>
              <a:ext cx="4464000" cy="186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FE1607-5458-B842-A17D-152D993CBE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8880" y="2437560"/>
                <a:ext cx="4499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6AFFF8-A289-F94B-91DD-D02C710C0C62}"/>
                  </a:ext>
                </a:extLst>
              </p14:cNvPr>
              <p14:cNvContentPartPr/>
              <p14:nvPr/>
            </p14:nvContentPartPr>
            <p14:xfrm>
              <a:off x="8850240" y="5340600"/>
              <a:ext cx="1761840" cy="24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6AFFF8-A289-F94B-91DD-D02C710C0C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32240" y="5322600"/>
                <a:ext cx="1797480" cy="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2909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1986646"/>
            <a:ext cx="3798032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now the final thing to do! Navigate to the ‘</a:t>
            </a:r>
            <a:r>
              <a:rPr lang="en-US" sz="2200" dirty="0" err="1"/>
              <a:t>mainFlow</a:t>
            </a:r>
            <a:r>
              <a:rPr lang="en-US" sz="2200" dirty="0"/>
              <a:t>’ of the application!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EA2E6-8A7C-D449-9386-FECE7823DB1A}"/>
              </a:ext>
            </a:extLst>
          </p:cNvPr>
          <p:cNvGrpSpPr/>
          <p:nvPr/>
        </p:nvGrpSpPr>
        <p:grpSpPr>
          <a:xfrm>
            <a:off x="2265591" y="1786769"/>
            <a:ext cx="9926409" cy="4545744"/>
            <a:chOff x="874700" y="1731671"/>
            <a:chExt cx="9926409" cy="45457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D7D7C-F757-BF4C-9893-43952B371CA7}"/>
                </a:ext>
              </a:extLst>
            </p:cNvPr>
            <p:cNvSpPr/>
            <p:nvPr/>
          </p:nvSpPr>
          <p:spPr>
            <a:xfrm>
              <a:off x="3714356" y="1731671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request to sign up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0134AB-4C92-5840-ACC8-E8B0487998E9}"/>
                </a:ext>
              </a:extLst>
            </p:cNvPr>
            <p:cNvSpPr/>
            <p:nvPr/>
          </p:nvSpPr>
          <p:spPr>
            <a:xfrm>
              <a:off x="3714356" y="2449116"/>
              <a:ext cx="4353198" cy="56504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Success?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0CFAD4-03B5-FC4B-9AFF-8F6EAB639DF1}"/>
                </a:ext>
              </a:extLst>
            </p:cNvPr>
            <p:cNvSpPr/>
            <p:nvPr/>
          </p:nvSpPr>
          <p:spPr>
            <a:xfrm>
              <a:off x="874700" y="4091515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Take JWT we get from API and store it on device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D51CC-95FF-6B47-AC87-57E5B166EF36}"/>
                </a:ext>
              </a:extLst>
            </p:cNvPr>
            <p:cNvSpPr/>
            <p:nvPr/>
          </p:nvSpPr>
          <p:spPr>
            <a:xfrm>
              <a:off x="6447911" y="4091514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update state with an error message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4AC32C-F6B5-DF48-9334-CA3735B29511}"/>
                </a:ext>
              </a:extLst>
            </p:cNvPr>
            <p:cNvSpPr/>
            <p:nvPr/>
          </p:nvSpPr>
          <p:spPr>
            <a:xfrm>
              <a:off x="6447911" y="4944182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 that error message in signup component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771A3D-A809-8D47-B21A-DB5E4BF6CDD2}"/>
                </a:ext>
              </a:extLst>
            </p:cNvPr>
            <p:cNvSpPr/>
            <p:nvPr/>
          </p:nvSpPr>
          <p:spPr>
            <a:xfrm>
              <a:off x="874700" y="4944181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put the token in state object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475BCC-FA56-4045-88BF-57281AEA102C}"/>
                </a:ext>
              </a:extLst>
            </p:cNvPr>
            <p:cNvSpPr/>
            <p:nvPr/>
          </p:nvSpPr>
          <p:spPr>
            <a:xfrm>
              <a:off x="874700" y="5712370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Navigate the user to the ‘</a:t>
              </a:r>
              <a:r>
                <a:rPr lang="en-US" dirty="0" err="1"/>
                <a:t>mainFlow</a:t>
              </a:r>
              <a:r>
                <a:rPr lang="en-US" dirty="0"/>
                <a:t>’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1F42A1-F53F-3046-AA78-3FAF3548DE82}"/>
                </a:ext>
              </a:extLst>
            </p:cNvPr>
            <p:cNvSpPr/>
            <p:nvPr/>
          </p:nvSpPr>
          <p:spPr>
            <a:xfrm>
              <a:off x="2198478" y="3308870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8B453-A50C-AD4A-A70C-8B3347F9749C}"/>
                </a:ext>
              </a:extLst>
            </p:cNvPr>
            <p:cNvSpPr/>
            <p:nvPr/>
          </p:nvSpPr>
          <p:spPr>
            <a:xfrm>
              <a:off x="7771689" y="3308791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C25840-5591-DE4C-A81C-8E703ADCEFA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5890955" y="2296716"/>
              <a:ext cx="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5">
              <a:extLst>
                <a:ext uri="{FF2B5EF4-FFF2-40B4-BE49-F238E27FC236}">
                  <a16:creationId xmlns:a16="http://schemas.microsoft.com/office/drawing/2014/main" id="{99F2B0A9-49DB-714D-9868-252162DA5114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 rot="5400000">
              <a:off x="4323773" y="1741687"/>
              <a:ext cx="294709" cy="28396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7">
              <a:extLst>
                <a:ext uri="{FF2B5EF4-FFF2-40B4-BE49-F238E27FC236}">
                  <a16:creationId xmlns:a16="http://schemas.microsoft.com/office/drawing/2014/main" id="{7F5E080E-C291-7649-8359-E49E1F377BA6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 rot="16200000" flipH="1">
              <a:off x="7110417" y="1794698"/>
              <a:ext cx="294630" cy="27335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B92DD2-D168-AC4D-8AF2-8555B2149ACA}"/>
                </a:ext>
              </a:extLst>
            </p:cNvPr>
            <p:cNvCxnSpPr>
              <a:cxnSpLocks/>
              <a:stCxn id="12" idx="2"/>
              <a:endCxn id="7" idx="0"/>
            </p:cNvCxnSpPr>
            <p:nvPr/>
          </p:nvCxnSpPr>
          <p:spPr>
            <a:xfrm>
              <a:off x="3051299" y="3873915"/>
              <a:ext cx="0" cy="217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3114CC-DC73-6E44-8B41-1DBBF7841EFA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3051299" y="4656560"/>
              <a:ext cx="0" cy="287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800228-7BA6-0D43-BBBE-24B0DA02FA02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3051299" y="5509226"/>
              <a:ext cx="0" cy="20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4B16C32-3019-0C47-9F8D-F85E813CBE43}"/>
                </a:ext>
              </a:extLst>
            </p:cNvPr>
            <p:cNvCxnSpPr>
              <a:cxnSpLocks/>
              <a:stCxn id="13" idx="2"/>
              <a:endCxn id="8" idx="0"/>
            </p:cNvCxnSpPr>
            <p:nvPr/>
          </p:nvCxnSpPr>
          <p:spPr>
            <a:xfrm>
              <a:off x="8624510" y="3873836"/>
              <a:ext cx="0" cy="217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1CAB380-4BE8-DD4A-A276-7279205B9B2C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624510" y="4656559"/>
              <a:ext cx="0" cy="287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9D87A5E-6AA2-6A48-886D-C8FF73F5C85B}"/>
                  </a:ext>
                </a:extLst>
              </p14:cNvPr>
              <p14:cNvContentPartPr/>
              <p14:nvPr/>
            </p14:nvContentPartPr>
            <p14:xfrm>
              <a:off x="1983600" y="5715840"/>
              <a:ext cx="5124960" cy="659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9D87A5E-6AA2-6A48-886D-C8FF73F5C8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5960" y="5697840"/>
                <a:ext cx="5160600" cy="69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212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710" y="1902737"/>
            <a:ext cx="5148530" cy="4601977"/>
          </a:xfrm>
        </p:spPr>
        <p:txBody>
          <a:bodyPr>
            <a:normAutofit/>
          </a:bodyPr>
          <a:lstStyle/>
          <a:p>
            <a:r>
              <a:rPr lang="en-US" sz="2200" dirty="0" err="1"/>
              <a:t>mainFlow</a:t>
            </a:r>
            <a:r>
              <a:rPr lang="en-US" sz="2200" dirty="0"/>
              <a:t>, you’ll no doubt recall, is what we named the set of screens and navigators that deal with all of the non-sign in stuff.</a:t>
            </a:r>
          </a:p>
          <a:p>
            <a:endParaRPr lang="en-US" sz="2200" dirty="0"/>
          </a:p>
          <a:p>
            <a:r>
              <a:rPr lang="en-US" sz="2200" dirty="0"/>
              <a:t>You know, the screens that make up our ”actual app”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ACB63-C10A-0F47-94C8-CCA27615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1736090"/>
            <a:ext cx="6261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0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0" y="5484137"/>
            <a:ext cx="1109213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It probably feels pretty straight forward as to where the navigation should happen – after we have successfully signed up and stored our token!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3A6B6-777A-FF41-B92A-B7DF83E8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0"/>
            <a:ext cx="10477500" cy="5295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286B32-9A53-B34A-872D-A58883C0A5F4}"/>
                  </a:ext>
                </a:extLst>
              </p14:cNvPr>
              <p14:cNvContentPartPr/>
              <p14:nvPr/>
            </p14:nvContentPartPr>
            <p14:xfrm>
              <a:off x="4247640" y="3612360"/>
              <a:ext cx="3200400" cy="27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286B32-9A53-B34A-872D-A58883C0A5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9000" y="3603720"/>
                <a:ext cx="3218040" cy="29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4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6" y="2188008"/>
            <a:ext cx="995750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They are going to be talking to the server, so we’ll need to import our </a:t>
            </a:r>
            <a:r>
              <a:rPr lang="en-US" sz="2200" dirty="0" err="1"/>
              <a:t>axios</a:t>
            </a:r>
            <a:r>
              <a:rPr lang="en-US" sz="2200" dirty="0"/>
              <a:t> instance…</a:t>
            </a:r>
          </a:p>
          <a:p>
            <a:r>
              <a:rPr lang="en-US" sz="2200" dirty="0"/>
              <a:t>And recall: our </a:t>
            </a:r>
            <a:r>
              <a:rPr lang="en-US" sz="2200" dirty="0" err="1"/>
              <a:t>axios</a:t>
            </a:r>
            <a:r>
              <a:rPr lang="en-US" sz="2200" dirty="0"/>
              <a:t> instance has the </a:t>
            </a:r>
            <a:r>
              <a:rPr lang="en-US" sz="2200" dirty="0" err="1"/>
              <a:t>url</a:t>
            </a:r>
            <a:r>
              <a:rPr lang="en-US" sz="2200" dirty="0"/>
              <a:t> that </a:t>
            </a:r>
            <a:r>
              <a:rPr lang="en-US" sz="2200" dirty="0" err="1"/>
              <a:t>ngrok</a:t>
            </a:r>
            <a:r>
              <a:rPr lang="en-US" sz="2200" dirty="0"/>
              <a:t> returns to us set as its </a:t>
            </a:r>
            <a:r>
              <a:rPr lang="en-US" sz="2200" dirty="0" err="1"/>
              <a:t>baseURL</a:t>
            </a:r>
            <a:r>
              <a:rPr lang="en-US" sz="2200" dirty="0"/>
              <a:t> – a value that you’ll need to update in the source code each time you re-run </a:t>
            </a:r>
            <a:r>
              <a:rPr lang="en-US" sz="2200" dirty="0" err="1"/>
              <a:t>ngrok</a:t>
            </a:r>
            <a:r>
              <a:rPr lang="en-US" sz="2200" dirty="0"/>
              <a:t>!</a:t>
            </a:r>
            <a:endParaRPr lang="en-US" sz="16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D4AC-C0AD-48A7-8F29-2412BFAB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23" y="4823312"/>
            <a:ext cx="9830305" cy="1797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82583B-2F83-47DE-9424-5EF3F8E943FC}"/>
                  </a:ext>
                </a:extLst>
              </p14:cNvPr>
              <p14:cNvContentPartPr/>
              <p14:nvPr/>
            </p14:nvContentPartPr>
            <p14:xfrm>
              <a:off x="6323024" y="1443814"/>
              <a:ext cx="24818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82583B-2F83-47DE-9424-5EF3F8E943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5024" y="1425814"/>
                <a:ext cx="2517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5C60A9C-4672-4560-A1A5-DC23AC3209DB}"/>
                  </a:ext>
                </a:extLst>
              </p14:cNvPr>
              <p14:cNvContentPartPr/>
              <p14:nvPr/>
            </p14:nvContentPartPr>
            <p14:xfrm>
              <a:off x="7296343" y="2629937"/>
              <a:ext cx="2156040" cy="3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5C60A9C-4672-4560-A1A5-DC23AC3209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78343" y="2612297"/>
                <a:ext cx="21916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12715DD-CFB7-4953-8758-6F5AADFDF98F}"/>
                  </a:ext>
                </a:extLst>
              </p14:cNvPr>
              <p14:cNvContentPartPr/>
              <p14:nvPr/>
            </p14:nvContentPartPr>
            <p14:xfrm>
              <a:off x="1122343" y="3036377"/>
              <a:ext cx="1303560" cy="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12715DD-CFB7-4953-8758-6F5AADFDF9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4343" y="3018377"/>
                <a:ext cx="13392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DD44EB-8395-471D-A4A7-B3DE60FFD77C}"/>
                  </a:ext>
                </a:extLst>
              </p14:cNvPr>
              <p14:cNvContentPartPr/>
              <p14:nvPr/>
            </p14:nvContentPartPr>
            <p14:xfrm>
              <a:off x="2812543" y="3524537"/>
              <a:ext cx="45176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DD44EB-8395-471D-A4A7-B3DE60FFD77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4543" y="3506897"/>
                <a:ext cx="4553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55E20D-DEF8-4C63-BB5A-D7EEE6AAA637}"/>
                  </a:ext>
                </a:extLst>
              </p14:cNvPr>
              <p14:cNvContentPartPr/>
              <p14:nvPr/>
            </p14:nvContentPartPr>
            <p14:xfrm>
              <a:off x="1254823" y="3997217"/>
              <a:ext cx="731160" cy="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55E20D-DEF8-4C63-BB5A-D7EEE6AAA6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7183" y="3979577"/>
                <a:ext cx="7668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4883852-8E4E-465B-80B8-14D381450F1E}"/>
                  </a:ext>
                </a:extLst>
              </p14:cNvPr>
              <p14:cNvContentPartPr/>
              <p14:nvPr/>
            </p14:nvContentPartPr>
            <p14:xfrm>
              <a:off x="3291703" y="6331457"/>
              <a:ext cx="6437160" cy="1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4883852-8E4E-465B-80B8-14D381450F1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73703" y="6313817"/>
                <a:ext cx="6472800" cy="547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5215969-FB02-4358-87F0-6933946CF4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65415" y="752635"/>
            <a:ext cx="6477333" cy="5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59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0" y="5484137"/>
            <a:ext cx="11092130" cy="4601977"/>
          </a:xfrm>
        </p:spPr>
        <p:txBody>
          <a:bodyPr>
            <a:normAutofit/>
          </a:bodyPr>
          <a:lstStyle/>
          <a:p>
            <a:r>
              <a:rPr lang="en-US" sz="2200" dirty="0"/>
              <a:t>But, ah… sadly… there’s a problem… How do we typically navigate? With:</a:t>
            </a:r>
          </a:p>
          <a:p>
            <a:pPr marL="0" indent="0" algn="ctr">
              <a:buNone/>
            </a:pPr>
            <a:r>
              <a:rPr lang="en-US" sz="2200" dirty="0"/>
              <a:t> </a:t>
            </a:r>
            <a:r>
              <a:rPr lang="en-US" sz="2200" dirty="0" err="1"/>
              <a:t>props.navigation.navigate</a:t>
            </a:r>
            <a:r>
              <a:rPr lang="en-US" sz="2200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3A6B6-777A-FF41-B92A-B7DF83E8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0"/>
            <a:ext cx="10477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08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490598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However, *not* every component of our app GETS that navigation object included in their props.</a:t>
            </a:r>
          </a:p>
          <a:p>
            <a:endParaRPr lang="en-US" sz="2200" dirty="0"/>
          </a:p>
          <a:p>
            <a:r>
              <a:rPr lang="en-US" sz="2200" dirty="0"/>
              <a:t>It’s only the screens that are included in this react navigation system that have that!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8457B-46E6-FE48-9FF5-1D831FBC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690370"/>
            <a:ext cx="6261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452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1068194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We’ve seen this before with reusable components!</a:t>
            </a:r>
          </a:p>
          <a:p>
            <a:endParaRPr lang="en-US" sz="2200" dirty="0"/>
          </a:p>
          <a:p>
            <a:r>
              <a:rPr lang="en-US" sz="2200" dirty="0"/>
              <a:t>The solution was to import the ‘</a:t>
            </a:r>
            <a:r>
              <a:rPr lang="en-US" sz="2200" dirty="0" err="1"/>
              <a:t>withNavigation</a:t>
            </a:r>
            <a:r>
              <a:rPr lang="en-US" sz="2200" dirty="0"/>
              <a:t>’ hook, and use that when exporting our reusable components:</a:t>
            </a:r>
          </a:p>
          <a:p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 export default </a:t>
            </a:r>
            <a:r>
              <a:rPr lang="en-US" sz="2200" dirty="0" err="1"/>
              <a:t>withNavigation</a:t>
            </a:r>
            <a:r>
              <a:rPr lang="en-US" sz="2200" dirty="0"/>
              <a:t>(</a:t>
            </a:r>
            <a:r>
              <a:rPr lang="en-US" sz="2200" dirty="0" err="1"/>
              <a:t>myCustomComponent</a:t>
            </a:r>
            <a:r>
              <a:rPr lang="en-US" sz="2200" dirty="0"/>
              <a:t>)</a:t>
            </a:r>
          </a:p>
          <a:p>
            <a:pPr marL="0" indent="0" algn="ctr">
              <a:buNone/>
            </a:pPr>
            <a:r>
              <a:rPr lang="en-US" sz="2200" dirty="0"/>
              <a:t>But, ah, it’s going to be a little different in this case.</a:t>
            </a:r>
          </a:p>
        </p:txBody>
      </p:sp>
    </p:spTree>
    <p:extLst>
      <p:ext uri="{BB962C8B-B14F-4D97-AF65-F5344CB8AC3E}">
        <p14:creationId xmlns:p14="http://schemas.microsoft.com/office/powerpoint/2010/main" val="1875487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676526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The basic upshot is that </a:t>
            </a:r>
            <a:r>
              <a:rPr lang="en-US" sz="2200" dirty="0" err="1"/>
              <a:t>App.js</a:t>
            </a:r>
            <a:r>
              <a:rPr lang="en-US" sz="2200" dirty="0"/>
              <a:t> is where our navigator is declared, essentially when our navigator component gets rendered.</a:t>
            </a:r>
          </a:p>
          <a:p>
            <a:endParaRPr lang="en-US" sz="2200" dirty="0"/>
          </a:p>
          <a:p>
            <a:r>
              <a:rPr lang="en-US" sz="2200" dirty="0"/>
              <a:t>We’re going to create a new file, </a:t>
            </a:r>
            <a:r>
              <a:rPr lang="en-US" sz="2200" dirty="0" err="1"/>
              <a:t>navigationRef.js</a:t>
            </a:r>
            <a:r>
              <a:rPr lang="en-US" sz="2200" dirty="0"/>
              <a:t>, that will have a clever function that gets access to that navigator…</a:t>
            </a:r>
          </a:p>
          <a:p>
            <a:r>
              <a:rPr lang="en-US" sz="2200" dirty="0"/>
              <a:t>And it will also export a navigate function that then every other file will be able to use</a:t>
            </a:r>
          </a:p>
          <a:p>
            <a:pPr lvl="1"/>
            <a:r>
              <a:rPr lang="en-US" sz="2000" dirty="0"/>
              <a:t>Regardless of if they are  a component or not.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3D4E4-98E9-9846-A265-FA4201DD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2014194"/>
            <a:ext cx="3467100" cy="2032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D5286A-E80B-B14A-8F29-0DD263464D7A}"/>
                  </a:ext>
                </a:extLst>
              </p14:cNvPr>
              <p14:cNvContentPartPr/>
              <p14:nvPr/>
            </p14:nvContentPartPr>
            <p14:xfrm>
              <a:off x="8847000" y="2866080"/>
              <a:ext cx="1203480" cy="339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D5286A-E80B-B14A-8F29-0DD263464D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8000" y="2857440"/>
                <a:ext cx="12211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43A0-92A4-0245-9A10-51F023B48406}"/>
                  </a:ext>
                </a:extLst>
              </p14:cNvPr>
              <p14:cNvContentPartPr/>
              <p14:nvPr/>
            </p14:nvContentPartPr>
            <p14:xfrm>
              <a:off x="1397160" y="3623520"/>
              <a:ext cx="4331880" cy="70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43A0-92A4-0245-9A10-51F023B484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8520" y="3614880"/>
                <a:ext cx="4349520" cy="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214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487550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The good news is that it doesn’t take much code to set this up, but the code is a little funky!</a:t>
            </a:r>
          </a:p>
          <a:p>
            <a:endParaRPr lang="en-US" sz="2200" dirty="0"/>
          </a:p>
          <a:p>
            <a:r>
              <a:rPr lang="en-US" sz="2200" dirty="0"/>
              <a:t>Here is that </a:t>
            </a:r>
            <a:r>
              <a:rPr lang="en-US" sz="2200" dirty="0" err="1"/>
              <a:t>navigationRef.js</a:t>
            </a:r>
            <a:r>
              <a:rPr lang="en-US" sz="2200" dirty="0"/>
              <a:t> file</a:t>
            </a:r>
          </a:p>
          <a:p>
            <a:endParaRPr lang="en-US" sz="2200" dirty="0"/>
          </a:p>
          <a:p>
            <a:r>
              <a:rPr lang="en-US" sz="2200" dirty="0"/>
              <a:t>I just saved it in my </a:t>
            </a:r>
            <a:r>
              <a:rPr lang="en-US" sz="2200" dirty="0" err="1"/>
              <a:t>src</a:t>
            </a:r>
            <a:r>
              <a:rPr lang="en-US" sz="2200" dirty="0"/>
              <a:t> directory, not in any sub directory.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0737D-455E-D54B-95D7-9DF5DA49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673074"/>
            <a:ext cx="6578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737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487550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The good news is that it doesn’t take much code to set this up, but the code is a little funky!</a:t>
            </a:r>
          </a:p>
          <a:p>
            <a:endParaRPr lang="en-US" sz="2200" dirty="0"/>
          </a:p>
          <a:p>
            <a:r>
              <a:rPr lang="en-US" sz="2200" dirty="0"/>
              <a:t>Here is that </a:t>
            </a:r>
            <a:r>
              <a:rPr lang="en-US" sz="2200" dirty="0" err="1"/>
              <a:t>navigationRef.js</a:t>
            </a:r>
            <a:r>
              <a:rPr lang="en-US" sz="2200" dirty="0"/>
              <a:t> file</a:t>
            </a:r>
          </a:p>
          <a:p>
            <a:endParaRPr lang="en-US" sz="2200" dirty="0"/>
          </a:p>
          <a:p>
            <a:r>
              <a:rPr lang="en-US" sz="2200" dirty="0"/>
              <a:t>I just saved it in my </a:t>
            </a:r>
            <a:r>
              <a:rPr lang="en-US" sz="2200" dirty="0" err="1"/>
              <a:t>src</a:t>
            </a:r>
            <a:r>
              <a:rPr lang="en-US" sz="2200" dirty="0"/>
              <a:t> directory, not in any sub directory.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0737D-455E-D54B-95D7-9DF5DA49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673074"/>
            <a:ext cx="6578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14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487550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At its heart, this script has a variable, called navigator.</a:t>
            </a:r>
          </a:p>
          <a:p>
            <a:endParaRPr lang="en-US" sz="2200" dirty="0"/>
          </a:p>
          <a:p>
            <a:r>
              <a:rPr lang="en-US" sz="2200" dirty="0"/>
              <a:t>This gets set inside of a  </a:t>
            </a:r>
            <a:r>
              <a:rPr lang="en-US" sz="2200" dirty="0" err="1"/>
              <a:t>setNavigator</a:t>
            </a:r>
            <a:r>
              <a:rPr lang="en-US" sz="2200" dirty="0"/>
              <a:t> function.</a:t>
            </a:r>
          </a:p>
          <a:p>
            <a:endParaRPr lang="en-US" sz="2200" dirty="0"/>
          </a:p>
          <a:p>
            <a:r>
              <a:rPr lang="en-US" sz="2200" dirty="0"/>
              <a:t>Ok, great. But where do we call </a:t>
            </a:r>
            <a:r>
              <a:rPr lang="en-US" sz="2200" dirty="0" err="1"/>
              <a:t>setNavigator</a:t>
            </a:r>
            <a:r>
              <a:rPr lang="en-US" sz="2200" dirty="0"/>
              <a:t>? And what IS this navigator?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0737D-455E-D54B-95D7-9DF5DA49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673074"/>
            <a:ext cx="6578600" cy="497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8060D1-F5D3-804A-B50C-45AE7E908D9B}"/>
                  </a:ext>
                </a:extLst>
              </p14:cNvPr>
              <p14:cNvContentPartPr/>
              <p14:nvPr/>
            </p14:nvContentPartPr>
            <p14:xfrm>
              <a:off x="5832720" y="1131960"/>
              <a:ext cx="5546880" cy="156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8060D1-F5D3-804A-B50C-45AE7E908D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4080" y="1122960"/>
                <a:ext cx="5564520" cy="15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7670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1080386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We’ll import this </a:t>
            </a:r>
            <a:r>
              <a:rPr lang="en-US" sz="2200" dirty="0" err="1"/>
              <a:t>setNavigator</a:t>
            </a:r>
            <a:r>
              <a:rPr lang="en-US" sz="2200" dirty="0"/>
              <a:t> function inside of </a:t>
            </a:r>
            <a:r>
              <a:rPr lang="en-US" sz="2200" dirty="0" err="1"/>
              <a:t>App.js</a:t>
            </a:r>
            <a:endParaRPr lang="en-US" sz="2200" dirty="0"/>
          </a:p>
          <a:p>
            <a:r>
              <a:rPr lang="en-US" sz="2200" dirty="0"/>
              <a:t>And here’s funky thing number one: That App component gets created for us when we call </a:t>
            </a:r>
            <a:r>
              <a:rPr lang="en-US" sz="2200" dirty="0" err="1"/>
              <a:t>createAppNavigator</a:t>
            </a:r>
            <a:r>
              <a:rPr lang="en-US" sz="2200" dirty="0"/>
              <a:t>.</a:t>
            </a:r>
          </a:p>
          <a:p>
            <a:r>
              <a:rPr lang="en-US" sz="2200" dirty="0"/>
              <a:t>It just so happens to have a prop called ref, which stores a function.</a:t>
            </a:r>
          </a:p>
          <a:p>
            <a:r>
              <a:rPr lang="en-US" sz="2200" dirty="0"/>
              <a:t>The parameter of that</a:t>
            </a:r>
          </a:p>
          <a:p>
            <a:pPr marL="0" indent="0">
              <a:buNone/>
            </a:pPr>
            <a:r>
              <a:rPr lang="en-US" sz="2200" dirty="0"/>
              <a:t>Function is this navigator</a:t>
            </a:r>
          </a:p>
          <a:p>
            <a:pPr marL="0" indent="0">
              <a:buNone/>
            </a:pPr>
            <a:r>
              <a:rPr lang="en-US" sz="2200" dirty="0"/>
              <a:t>Object… and the body will</a:t>
            </a:r>
          </a:p>
          <a:p>
            <a:pPr marL="0" indent="0">
              <a:buNone/>
            </a:pPr>
            <a:r>
              <a:rPr lang="en-US" sz="2200" dirty="0"/>
              <a:t>Call our </a:t>
            </a:r>
            <a:r>
              <a:rPr lang="en-US" sz="2200" dirty="0" err="1"/>
              <a:t>setNavigator</a:t>
            </a:r>
            <a:r>
              <a:rPr lang="en-US" sz="2200" dirty="0"/>
              <a:t> function,</a:t>
            </a:r>
          </a:p>
          <a:p>
            <a:pPr marL="0" indent="0">
              <a:buNone/>
            </a:pPr>
            <a:r>
              <a:rPr lang="en-US" sz="2200" dirty="0"/>
              <a:t>Passing that navigator 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82ACB-CD64-0B44-AC93-F71393C84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690609"/>
            <a:ext cx="70485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09C26-63B5-D34F-9870-D908AE7F5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087" y="4254500"/>
            <a:ext cx="7467600" cy="260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73B553-6556-654C-A4CD-6FC10F2B06E2}"/>
                  </a:ext>
                </a:extLst>
              </p14:cNvPr>
              <p14:cNvContentPartPr/>
              <p14:nvPr/>
            </p14:nvContentPartPr>
            <p14:xfrm>
              <a:off x="2404440" y="5720520"/>
              <a:ext cx="1445400" cy="3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73B553-6556-654C-A4CD-6FC10F2B06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6440" y="5702880"/>
                <a:ext cx="1481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C060FA0-8218-4241-8A3E-626BC2F7FFFF}"/>
                  </a:ext>
                </a:extLst>
              </p14:cNvPr>
              <p14:cNvContentPartPr/>
              <p14:nvPr/>
            </p14:nvContentPartPr>
            <p14:xfrm>
              <a:off x="1067760" y="6265200"/>
              <a:ext cx="2045880" cy="19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C060FA0-8218-4241-8A3E-626BC2F7FF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0120" y="6247200"/>
                <a:ext cx="2081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397FFD-9DA6-9443-B7D7-D4AADC3309AA}"/>
                  </a:ext>
                </a:extLst>
              </p14:cNvPr>
              <p14:cNvContentPartPr/>
              <p14:nvPr/>
            </p14:nvContentPartPr>
            <p14:xfrm>
              <a:off x="8935560" y="6018600"/>
              <a:ext cx="2258640" cy="51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397FFD-9DA6-9443-B7D7-D4AADC3309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17920" y="6000960"/>
                <a:ext cx="22942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045FEC-1EE4-DD46-96C8-C54C5F71C3EF}"/>
                  </a:ext>
                </a:extLst>
              </p14:cNvPr>
              <p14:cNvContentPartPr/>
              <p14:nvPr/>
            </p14:nvContentPartPr>
            <p14:xfrm>
              <a:off x="1203480" y="4833480"/>
              <a:ext cx="2134440" cy="28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045FEC-1EE4-DD46-96C8-C54C5F71C3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4840" y="4824480"/>
                <a:ext cx="21520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B803FD-CA1C-DB4C-94E2-AFD1831702D5}"/>
                  </a:ext>
                </a:extLst>
              </p14:cNvPr>
              <p14:cNvContentPartPr/>
              <p14:nvPr/>
            </p14:nvContentPartPr>
            <p14:xfrm>
              <a:off x="804240" y="5264040"/>
              <a:ext cx="2665440" cy="73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B803FD-CA1C-DB4C-94E2-AFD1831702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5240" y="5255040"/>
                <a:ext cx="26830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4AFD9E4-CF84-4144-86AB-F7CCD7EAC3EA}"/>
                  </a:ext>
                </a:extLst>
              </p14:cNvPr>
              <p14:cNvContentPartPr/>
              <p14:nvPr/>
            </p14:nvContentPartPr>
            <p14:xfrm>
              <a:off x="7169760" y="5939400"/>
              <a:ext cx="1123200" cy="10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4AFD9E4-CF84-4144-86AB-F7CCD7EAC3E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60760" y="5930760"/>
                <a:ext cx="114084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186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486026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So now, once we render our app, our </a:t>
            </a:r>
            <a:r>
              <a:rPr lang="en-US" sz="2200" dirty="0" err="1"/>
              <a:t>navigationRef</a:t>
            </a:r>
            <a:r>
              <a:rPr lang="en-US" sz="2200" dirty="0"/>
              <a:t>  how stores that navigation object we got from react-native in this “navigator” variable.</a:t>
            </a:r>
          </a:p>
          <a:p>
            <a:endParaRPr lang="en-US" sz="2200" dirty="0"/>
          </a:p>
          <a:p>
            <a:r>
              <a:rPr lang="en-US" sz="2200" dirty="0"/>
              <a:t>So what about that second, ‘navigate’ function we are exporting?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C06C1-FF11-5A43-9BE5-E28E28D71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673074"/>
            <a:ext cx="6578600" cy="497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81FAB2-74C1-6645-8DE2-3BD6149CA4ED}"/>
                  </a:ext>
                </a:extLst>
              </p14:cNvPr>
              <p14:cNvContentPartPr/>
              <p14:nvPr/>
            </p14:nvContentPartPr>
            <p14:xfrm>
              <a:off x="3535920" y="4012320"/>
              <a:ext cx="1217880" cy="25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81FAB2-74C1-6645-8DE2-3BD6149CA4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7920" y="3994680"/>
                <a:ext cx="12535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6D0618-2EA0-7344-AD02-B6C7671E2232}"/>
                  </a:ext>
                </a:extLst>
              </p14:cNvPr>
              <p14:cNvContentPartPr/>
              <p14:nvPr/>
            </p14:nvContentPartPr>
            <p14:xfrm>
              <a:off x="6757560" y="1580520"/>
              <a:ext cx="1137240" cy="14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6D0618-2EA0-7344-AD02-B6C7671E22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9920" y="1562880"/>
                <a:ext cx="117288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106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486026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Well, it just so happens that this is very similar to the state system / reducers that we’ve been using for a while now!</a:t>
            </a:r>
          </a:p>
          <a:p>
            <a:endParaRPr lang="en-US" sz="2200" dirty="0"/>
          </a:p>
          <a:p>
            <a:r>
              <a:rPr lang="en-US" sz="2200" dirty="0"/>
              <a:t>You probably recognize some of these words, right?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C06C1-FF11-5A43-9BE5-E28E28D71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673074"/>
            <a:ext cx="6578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6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6" y="2188008"/>
            <a:ext cx="9957501" cy="3849624"/>
          </a:xfrm>
        </p:spPr>
        <p:txBody>
          <a:bodyPr>
            <a:normAutofit/>
          </a:bodyPr>
          <a:lstStyle/>
          <a:p>
            <a:r>
              <a:rPr lang="en-US" sz="2200" dirty="0"/>
              <a:t>So, we’re basically ready to get started! But let’s recap what it is that we want to do a little bit (especially since we played so fast and loose with handing out the Express API code).</a:t>
            </a:r>
          </a:p>
          <a:p>
            <a:r>
              <a:rPr lang="en-US" sz="2200" dirty="0"/>
              <a:t>Let’s start here – with signup – a nice diagram is on the next page!</a:t>
            </a:r>
            <a:endParaRPr lang="en-US" sz="16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ED6C3-B7C0-418D-B4AD-8B667FEA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73" y="4241666"/>
            <a:ext cx="9074616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80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486026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This navigator object has a dispatch function, to update the state…</a:t>
            </a:r>
          </a:p>
          <a:p>
            <a:endParaRPr lang="en-US" sz="2200" dirty="0"/>
          </a:p>
          <a:p>
            <a:r>
              <a:rPr lang="en-US" sz="2200" dirty="0"/>
              <a:t>And what we pass in is this thing called </a:t>
            </a:r>
            <a:r>
              <a:rPr lang="en-US" sz="2200" dirty="0" err="1"/>
              <a:t>NavigationActions</a:t>
            </a:r>
            <a:r>
              <a:rPr lang="en-US" sz="2200" dirty="0"/>
              <a:t>!</a:t>
            </a:r>
          </a:p>
          <a:p>
            <a:pPr lvl="1"/>
            <a:r>
              <a:rPr lang="en-US" sz="2000" dirty="0"/>
              <a:t>We’ve passed Actions in to calls to dispatch since forever!</a:t>
            </a:r>
          </a:p>
          <a:p>
            <a:pPr lvl="2"/>
            <a:r>
              <a:rPr lang="en-US" sz="1900" dirty="0"/>
              <a:t>Also: note that we had to import </a:t>
            </a:r>
            <a:r>
              <a:rPr lang="en-US" sz="1900" dirty="0" err="1"/>
              <a:t>NavigationActions</a:t>
            </a:r>
            <a:r>
              <a:rPr lang="en-US" sz="1900" dirty="0"/>
              <a:t> to use them.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C06C1-FF11-5A43-9BE5-E28E28D71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673074"/>
            <a:ext cx="6578600" cy="497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960E50-9395-F34B-8A37-6AE100935C81}"/>
                  </a:ext>
                </a:extLst>
              </p14:cNvPr>
              <p14:cNvContentPartPr/>
              <p14:nvPr/>
            </p14:nvContentPartPr>
            <p14:xfrm>
              <a:off x="6870600" y="3432720"/>
              <a:ext cx="1801440" cy="23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960E50-9395-F34B-8A37-6AE100935C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2600" y="3415080"/>
                <a:ext cx="18370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3C17E0-83D1-0F49-8516-1102814A72D9}"/>
                  </a:ext>
                </a:extLst>
              </p14:cNvPr>
              <p14:cNvContentPartPr/>
              <p14:nvPr/>
            </p14:nvContentPartPr>
            <p14:xfrm>
              <a:off x="7082640" y="999120"/>
              <a:ext cx="2007000" cy="85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3C17E0-83D1-0F49-8516-1102814A72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4000" y="990480"/>
                <a:ext cx="20246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DCBFC3-4153-B442-9A9D-AF08F6BA4476}"/>
                  </a:ext>
                </a:extLst>
              </p14:cNvPr>
              <p14:cNvContentPartPr/>
              <p14:nvPr/>
            </p14:nvContentPartPr>
            <p14:xfrm>
              <a:off x="7244640" y="3650880"/>
              <a:ext cx="1683360" cy="99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DCBFC3-4153-B442-9A9D-AF08F6BA44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5640" y="3641880"/>
                <a:ext cx="17010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6CDA46-BC27-2A4D-99AC-65958ECD5CDA}"/>
                  </a:ext>
                </a:extLst>
              </p14:cNvPr>
              <p14:cNvContentPartPr/>
              <p14:nvPr/>
            </p14:nvContentPartPr>
            <p14:xfrm>
              <a:off x="888120" y="3141840"/>
              <a:ext cx="2021760" cy="91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6CDA46-BC27-2A4D-99AC-65958ECD5C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0480" y="3124200"/>
                <a:ext cx="205740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5588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486026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This </a:t>
            </a:r>
            <a:r>
              <a:rPr lang="en-US" sz="2200" dirty="0" err="1"/>
              <a:t>NavigationActions</a:t>
            </a:r>
            <a:r>
              <a:rPr lang="en-US" sz="2200" dirty="0"/>
              <a:t> has a navigate function…</a:t>
            </a:r>
          </a:p>
          <a:p>
            <a:r>
              <a:rPr lang="en-US" sz="2200" dirty="0"/>
              <a:t>Which takes in an object…</a:t>
            </a:r>
          </a:p>
          <a:p>
            <a:r>
              <a:rPr lang="en-US" sz="2200" dirty="0"/>
              <a:t>That let’s us specify the </a:t>
            </a:r>
            <a:r>
              <a:rPr lang="en-US" sz="2200" dirty="0" err="1"/>
              <a:t>routeName</a:t>
            </a:r>
            <a:r>
              <a:rPr lang="en-US" sz="2200" dirty="0"/>
              <a:t>..</a:t>
            </a:r>
          </a:p>
          <a:p>
            <a:pPr lvl="1"/>
            <a:r>
              <a:rPr lang="en-US" sz="2000" dirty="0"/>
              <a:t>You know, like “</a:t>
            </a:r>
            <a:r>
              <a:rPr lang="en-US" sz="2000" dirty="0" err="1"/>
              <a:t>mainFlow</a:t>
            </a:r>
            <a:r>
              <a:rPr lang="en-US" sz="2000" dirty="0"/>
              <a:t>” or “</a:t>
            </a:r>
            <a:r>
              <a:rPr lang="en-US" sz="2000" dirty="0" err="1"/>
              <a:t>TrackList</a:t>
            </a:r>
            <a:r>
              <a:rPr lang="en-US" sz="2000" dirty="0"/>
              <a:t>”</a:t>
            </a:r>
          </a:p>
          <a:p>
            <a:r>
              <a:rPr lang="en-US" sz="2200" dirty="0"/>
              <a:t>And any params we need</a:t>
            </a:r>
          </a:p>
          <a:p>
            <a:pPr lvl="1"/>
            <a:r>
              <a:rPr lang="en-US" sz="1700" dirty="0"/>
              <a:t>Like how we were passing restaurant and blog IDs from screen to screen.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C06C1-FF11-5A43-9BE5-E28E28D71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673074"/>
            <a:ext cx="6578600" cy="497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174350-97CC-3E4F-9675-0E508E87CF73}"/>
                  </a:ext>
                </a:extLst>
              </p14:cNvPr>
              <p14:cNvContentPartPr/>
              <p14:nvPr/>
            </p14:nvContentPartPr>
            <p14:xfrm>
              <a:off x="727560" y="4588680"/>
              <a:ext cx="1449720" cy="32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174350-97CC-3E4F-9675-0E508E87CF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560" y="4579680"/>
                <a:ext cx="14673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B33C445-C3E7-A248-80B0-F3CC584E6B3F}"/>
                  </a:ext>
                </a:extLst>
              </p14:cNvPr>
              <p14:cNvContentPartPr/>
              <p14:nvPr/>
            </p14:nvContentPartPr>
            <p14:xfrm>
              <a:off x="7709400" y="3933120"/>
              <a:ext cx="1222560" cy="96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B33C445-C3E7-A248-80B0-F3CC584E6B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0400" y="3924120"/>
                <a:ext cx="12402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91C492A-906D-2943-A3C5-A7E5C0B3970F}"/>
                  </a:ext>
                </a:extLst>
              </p14:cNvPr>
              <p14:cNvContentPartPr/>
              <p14:nvPr/>
            </p14:nvContentPartPr>
            <p14:xfrm>
              <a:off x="1993680" y="5743560"/>
              <a:ext cx="6321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91C492A-906D-2943-A3C5-A7E5C0B397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4680" y="5734560"/>
                <a:ext cx="649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C8DC6F-43EC-334D-8410-D0D0DF20A962}"/>
                  </a:ext>
                </a:extLst>
              </p14:cNvPr>
              <p14:cNvContentPartPr/>
              <p14:nvPr/>
            </p14:nvContentPartPr>
            <p14:xfrm>
              <a:off x="7559640" y="4321920"/>
              <a:ext cx="1535760" cy="7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C8DC6F-43EC-334D-8410-D0D0DF20A9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1000" y="4313280"/>
                <a:ext cx="155340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59747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4860265" cy="4601977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And we SET those </a:t>
            </a:r>
            <a:r>
              <a:rPr lang="en-US" sz="2200" dirty="0" err="1"/>
              <a:t>routeName</a:t>
            </a:r>
            <a:r>
              <a:rPr lang="en-US" sz="2200" dirty="0"/>
              <a:t> and params variables to be whatever we pass in to *our* navigate function, whenever we call it.</a:t>
            </a:r>
          </a:p>
          <a:p>
            <a:endParaRPr lang="en-US" sz="2200" dirty="0"/>
          </a:p>
          <a:p>
            <a:r>
              <a:rPr lang="en-US" sz="2200" dirty="0"/>
              <a:t>The upshot: we can now export this navigate function, call it from other files, passing in a </a:t>
            </a:r>
            <a:r>
              <a:rPr lang="en-US" sz="2200" dirty="0" err="1"/>
              <a:t>routeName</a:t>
            </a:r>
            <a:r>
              <a:rPr lang="en-US" sz="2200" dirty="0"/>
              <a:t>, and then react native will </a:t>
            </a:r>
            <a:r>
              <a:rPr lang="en-US" sz="2200" dirty="0" err="1"/>
              <a:t>rerender</a:t>
            </a:r>
            <a:r>
              <a:rPr lang="en-US" sz="2200" dirty="0"/>
              <a:t> the screen, taking us there.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C06C1-FF11-5A43-9BE5-E28E28D71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673074"/>
            <a:ext cx="6578600" cy="497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E7605B-E641-7D4B-BB45-58CD41E8C6E6}"/>
                  </a:ext>
                </a:extLst>
              </p14:cNvPr>
              <p14:cNvContentPartPr/>
              <p14:nvPr/>
            </p14:nvContentPartPr>
            <p14:xfrm>
              <a:off x="7815600" y="3169920"/>
              <a:ext cx="2933280" cy="46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E7605B-E641-7D4B-BB45-58CD41E8C6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7960" y="3151920"/>
                <a:ext cx="2968920" cy="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304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35" y="2256023"/>
            <a:ext cx="1074290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so now, in </a:t>
            </a:r>
            <a:r>
              <a:rPr lang="en-US" sz="2200" dirty="0" err="1"/>
              <a:t>AuthContext</a:t>
            </a:r>
            <a:r>
              <a:rPr lang="en-US" sz="2200" dirty="0"/>
              <a:t>, we can import that navigate function… </a:t>
            </a:r>
          </a:p>
          <a:p>
            <a:r>
              <a:rPr lang="en-US" sz="2200" dirty="0"/>
              <a:t>And then call it inside of signup(), when we are ready to navigate! Providing it with the name of the route we want to go to!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31C2-C7DF-0D4A-9B98-F64BCAF7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4409"/>
            <a:ext cx="8483600" cy="1193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06F68C-38FA-DF4B-A355-FA1CA811532D}"/>
                  </a:ext>
                </a:extLst>
              </p14:cNvPr>
              <p14:cNvContentPartPr/>
              <p14:nvPr/>
            </p14:nvContentPartPr>
            <p14:xfrm>
              <a:off x="1750320" y="1579080"/>
              <a:ext cx="1957320" cy="10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06F68C-38FA-DF4B-A355-FA1CA81153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680" y="1561080"/>
                <a:ext cx="19929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D703EF-D2C9-A540-AEC6-DCAEFEFBF5AE}"/>
                  </a:ext>
                </a:extLst>
              </p14:cNvPr>
              <p14:cNvContentPartPr/>
              <p14:nvPr/>
            </p14:nvContentPartPr>
            <p14:xfrm>
              <a:off x="1807200" y="1498080"/>
              <a:ext cx="2056680" cy="72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D703EF-D2C9-A540-AEC6-DCAEFEFBF5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560" y="1480080"/>
                <a:ext cx="20923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C389979-7D8E-2E4B-A950-5F508D72708B}"/>
                  </a:ext>
                </a:extLst>
              </p14:cNvPr>
              <p14:cNvContentPartPr/>
              <p14:nvPr/>
            </p14:nvContentPartPr>
            <p14:xfrm>
              <a:off x="5238720" y="2723520"/>
              <a:ext cx="2078280" cy="7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C389979-7D8E-2E4B-A950-5F508D7270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21080" y="2705880"/>
                <a:ext cx="2113920" cy="428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C7E4EA5-6C5F-774B-86D4-1D4B4FF4DF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7640" y="3732224"/>
            <a:ext cx="8074660" cy="30933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2305F6E-7623-654E-B9E5-C37C6D65C706}"/>
                  </a:ext>
                </a:extLst>
              </p14:cNvPr>
              <p14:cNvContentPartPr/>
              <p14:nvPr/>
            </p14:nvContentPartPr>
            <p14:xfrm>
              <a:off x="4193280" y="5153160"/>
              <a:ext cx="4453560" cy="943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2305F6E-7623-654E-B9E5-C37C6D65C7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84280" y="5144520"/>
                <a:ext cx="447120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C81E68B-7691-B44E-B1E1-7361B9F818A1}"/>
                  </a:ext>
                </a:extLst>
              </p14:cNvPr>
              <p14:cNvContentPartPr/>
              <p14:nvPr/>
            </p14:nvContentPartPr>
            <p14:xfrm>
              <a:off x="5724480" y="3193672"/>
              <a:ext cx="2795760" cy="75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C81E68B-7691-B44E-B1E1-7361B9F818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15480" y="3184672"/>
                <a:ext cx="2813400" cy="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97106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Processing API Request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95" y="1905503"/>
            <a:ext cx="681098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indeed, on a successful signup, it now takes us to the </a:t>
            </a:r>
            <a:r>
              <a:rPr lang="en-US" sz="2200" dirty="0" err="1"/>
              <a:t>TrackList</a:t>
            </a:r>
            <a:r>
              <a:rPr lang="en-US" sz="2200" dirty="0"/>
              <a:t> screen!</a:t>
            </a:r>
          </a:p>
          <a:p>
            <a:endParaRPr lang="en-US" sz="2200" dirty="0"/>
          </a:p>
          <a:p>
            <a:r>
              <a:rPr lang="en-US" sz="2200" dirty="0"/>
              <a:t>Great!</a:t>
            </a:r>
          </a:p>
          <a:p>
            <a:endParaRPr lang="en-US" sz="2200" dirty="0"/>
          </a:p>
          <a:p>
            <a:r>
              <a:rPr lang="en-US" sz="2200" dirty="0"/>
              <a:t>And with that, our signup logic is basically done!</a:t>
            </a:r>
          </a:p>
          <a:p>
            <a:endParaRPr lang="en-US" sz="2200" dirty="0"/>
          </a:p>
          <a:p>
            <a:r>
              <a:rPr lang="en-US" sz="2200" dirty="0"/>
              <a:t>Now we need to get </a:t>
            </a:r>
            <a:r>
              <a:rPr lang="en-US" sz="2200" dirty="0" err="1"/>
              <a:t>signin</a:t>
            </a:r>
            <a:r>
              <a:rPr lang="en-US" sz="2200" dirty="0"/>
              <a:t> up and running!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A0F20-0353-4C47-A70D-C22A9A25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785" y="0"/>
            <a:ext cx="381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200" strike="sngStrike" dirty="0"/>
              <a:t>Making an API Request</a:t>
            </a:r>
          </a:p>
          <a:p>
            <a:r>
              <a:rPr lang="en-US" sz="2200" strike="sngStrike" dirty="0"/>
              <a:t>Processing the API Request Results</a:t>
            </a:r>
          </a:p>
          <a:p>
            <a:r>
              <a:rPr lang="en-US" sz="2200" dirty="0"/>
              <a:t>Hooking up the </a:t>
            </a:r>
            <a:r>
              <a:rPr lang="en-US" sz="2200" dirty="0" err="1"/>
              <a:t>Signin</a:t>
            </a:r>
            <a:r>
              <a:rPr lang="en-US" sz="2200" dirty="0"/>
              <a:t> Screen</a:t>
            </a:r>
          </a:p>
          <a:p>
            <a:r>
              <a:rPr lang="en-US" sz="2200" dirty="0"/>
              <a:t>Improving the User Experience</a:t>
            </a:r>
          </a:p>
          <a:p>
            <a:r>
              <a:rPr lang="en-US" sz="2200" dirty="0"/>
              <a:t>Signing Out and Signing Off!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37666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95" y="1905503"/>
            <a:ext cx="2726665" cy="4601977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The first thing we’ll need to do is give the user a way to *get* to the </a:t>
            </a:r>
            <a:r>
              <a:rPr lang="en-US" sz="2200" dirty="0" err="1"/>
              <a:t>signin</a:t>
            </a:r>
            <a:r>
              <a:rPr lang="en-US" sz="2200" dirty="0"/>
              <a:t> screen!</a:t>
            </a:r>
          </a:p>
          <a:p>
            <a:r>
              <a:rPr lang="en-US" sz="2200" dirty="0"/>
              <a:t>Thankfully, we’ve done stuff like this a million times. No tricks! No frills!</a:t>
            </a:r>
          </a:p>
          <a:p>
            <a:r>
              <a:rPr lang="en-US" sz="2200" dirty="0"/>
              <a:t>In </a:t>
            </a:r>
            <a:r>
              <a:rPr lang="en-US" sz="2200" dirty="0" err="1"/>
              <a:t>Signup.js</a:t>
            </a:r>
            <a:r>
              <a:rPr lang="en-US" sz="2200" dirty="0"/>
              <a:t>…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2D9D7-0DCB-0D4F-86FE-5519FF00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30" y="350520"/>
            <a:ext cx="7912100" cy="151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EC1E5-3D57-834D-BB3C-BAEE5812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40" y="2185226"/>
            <a:ext cx="8747760" cy="1093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D6497-42BC-D84A-94FE-853B245CE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030" y="3449728"/>
            <a:ext cx="3472700" cy="318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78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95" y="1905503"/>
            <a:ext cx="283334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Import </a:t>
            </a:r>
            <a:r>
              <a:rPr lang="en-US" sz="2200" dirty="0" err="1"/>
              <a:t>TouchableOpacity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Use it!</a:t>
            </a:r>
          </a:p>
          <a:p>
            <a:pPr lvl="1"/>
            <a:r>
              <a:rPr lang="en-US" sz="1500" dirty="0"/>
              <a:t>Note that </a:t>
            </a:r>
            <a:r>
              <a:rPr lang="en-US" sz="1500" dirty="0" err="1"/>
              <a:t>Signup.js</a:t>
            </a:r>
            <a:r>
              <a:rPr lang="en-US" sz="1500" dirty="0"/>
              <a:t> *IS* a component, so we can just navigate the “normal” way and not use the fancy thing we just set up.</a:t>
            </a:r>
            <a:endParaRPr lang="en-US" sz="1700" dirty="0"/>
          </a:p>
          <a:p>
            <a:endParaRPr lang="en-US" sz="1700" dirty="0"/>
          </a:p>
          <a:p>
            <a:r>
              <a:rPr lang="en-US" sz="1700" dirty="0"/>
              <a:t>Style it!</a:t>
            </a:r>
          </a:p>
          <a:p>
            <a:pPr lvl="1"/>
            <a:r>
              <a:rPr lang="en-US" sz="1500" dirty="0"/>
              <a:t>I made mine blue!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2D9D7-0DCB-0D4F-86FE-5519FF00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30" y="350520"/>
            <a:ext cx="7912100" cy="151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EC1E5-3D57-834D-BB3C-BAEE5812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40" y="2185226"/>
            <a:ext cx="8747760" cy="1093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D6497-42BC-D84A-94FE-853B245CE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030" y="3449728"/>
            <a:ext cx="3472700" cy="31825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A299F0-8A28-ED42-915D-14F037039966}"/>
                  </a:ext>
                </a:extLst>
              </p14:cNvPr>
              <p14:cNvContentPartPr/>
              <p14:nvPr/>
            </p14:nvContentPartPr>
            <p14:xfrm>
              <a:off x="1048680" y="2353080"/>
              <a:ext cx="705600" cy="14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A299F0-8A28-ED42-915D-14F0370399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1040" y="2335080"/>
                <a:ext cx="741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270388-C812-1A44-842D-6C7997A48FBD}"/>
                  </a:ext>
                </a:extLst>
              </p14:cNvPr>
              <p14:cNvContentPartPr/>
              <p14:nvPr/>
            </p14:nvContentPartPr>
            <p14:xfrm>
              <a:off x="5657040" y="950880"/>
              <a:ext cx="1554120" cy="73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270388-C812-1A44-842D-6C7997A48F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9040" y="933240"/>
                <a:ext cx="15897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51251E-6670-2845-BD6C-7FABF79AF856}"/>
                  </a:ext>
                </a:extLst>
              </p14:cNvPr>
              <p14:cNvContentPartPr/>
              <p14:nvPr/>
            </p14:nvContentPartPr>
            <p14:xfrm>
              <a:off x="947520" y="3811080"/>
              <a:ext cx="761040" cy="65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51251E-6670-2845-BD6C-7FABF79AF8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520" y="3802080"/>
                <a:ext cx="7786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9A7B99-F1AC-3141-ADF1-D8CBF8A61681}"/>
                  </a:ext>
                </a:extLst>
              </p14:cNvPr>
              <p14:cNvContentPartPr/>
              <p14:nvPr/>
            </p14:nvContentPartPr>
            <p14:xfrm>
              <a:off x="4328640" y="2216280"/>
              <a:ext cx="289800" cy="991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9A7B99-F1AC-3141-ADF1-D8CBF8A616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20000" y="2207280"/>
                <a:ext cx="307440" cy="10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AD9C32-F505-8344-8FB4-EFC5C790D489}"/>
                  </a:ext>
                </a:extLst>
              </p14:cNvPr>
              <p14:cNvContentPartPr/>
              <p14:nvPr/>
            </p14:nvContentPartPr>
            <p14:xfrm>
              <a:off x="952920" y="6119040"/>
              <a:ext cx="763200" cy="58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AD9C32-F505-8344-8FB4-EFC5C790D4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3920" y="6110400"/>
                <a:ext cx="7808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F631965-5679-104F-87B6-786D4B9C0922}"/>
                  </a:ext>
                </a:extLst>
              </p14:cNvPr>
              <p14:cNvContentPartPr/>
              <p14:nvPr/>
            </p14:nvContentPartPr>
            <p14:xfrm>
              <a:off x="6198120" y="5801520"/>
              <a:ext cx="54000" cy="535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F631965-5679-104F-87B6-786D4B9C09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9120" y="5792520"/>
                <a:ext cx="7164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30A096-F67B-4040-8B38-B373CE8C0B59}"/>
                  </a:ext>
                </a:extLst>
              </p14:cNvPr>
              <p14:cNvContentPartPr/>
              <p14:nvPr/>
            </p14:nvContentPartPr>
            <p14:xfrm>
              <a:off x="6691680" y="2872200"/>
              <a:ext cx="795240" cy="41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30A096-F67B-4040-8B38-B373CE8C0B5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82680" y="2863200"/>
                <a:ext cx="81288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1803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95" y="1905503"/>
            <a:ext cx="283334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Wow! Look at how fast and fun that was!</a:t>
            </a:r>
          </a:p>
          <a:p>
            <a:endParaRPr lang="en-US" sz="2200" dirty="0"/>
          </a:p>
          <a:p>
            <a:r>
              <a:rPr lang="en-US" sz="2200" dirty="0"/>
              <a:t>Clicking on it does indeed take you to the </a:t>
            </a:r>
            <a:r>
              <a:rPr lang="en-US" sz="2200" dirty="0" err="1"/>
              <a:t>signin</a:t>
            </a:r>
            <a:r>
              <a:rPr lang="en-US" sz="2200" dirty="0"/>
              <a:t> screen!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63F84C-8DD5-A647-96E9-88CE5F40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16" y="0"/>
            <a:ext cx="385876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8C34C8-0ED2-B24E-9A38-8BD657AA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84" y="0"/>
            <a:ext cx="393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0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95" y="1905503"/>
            <a:ext cx="283334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Now… ah… now that we are faced with this… what do we expect the </a:t>
            </a:r>
            <a:r>
              <a:rPr lang="en-US" sz="2200" dirty="0" err="1"/>
              <a:t>SigninScreen</a:t>
            </a:r>
            <a:r>
              <a:rPr lang="en-US" sz="2200" dirty="0"/>
              <a:t> to look like…?</a:t>
            </a:r>
          </a:p>
          <a:p>
            <a:endParaRPr lang="en-US" sz="2200" dirty="0"/>
          </a:p>
          <a:p>
            <a:r>
              <a:rPr lang="en-US" sz="2200" dirty="0"/>
              <a:t>Probably pretty similar to the Sign Up screen, huh?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63F84C-8DD5-A647-96E9-88CE5F40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16" y="0"/>
            <a:ext cx="385876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8C34C8-0ED2-B24E-9A38-8BD657AA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84" y="0"/>
            <a:ext cx="393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2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885" y="667180"/>
            <a:ext cx="5636699" cy="999213"/>
          </a:xfrm>
        </p:spPr>
        <p:txBody>
          <a:bodyPr>
            <a:normAutofit fontScale="85000" lnSpcReduction="10000"/>
          </a:bodyPr>
          <a:lstStyle/>
          <a:p>
            <a:r>
              <a:rPr lang="en-US" sz="2200" dirty="0"/>
              <a:t>So, first, we make a POST request to our </a:t>
            </a:r>
            <a:r>
              <a:rPr lang="en-US" sz="2200" dirty="0" err="1"/>
              <a:t>api</a:t>
            </a:r>
            <a:r>
              <a:rPr lang="en-US" sz="2200" dirty="0"/>
              <a:t> to try to sign up. It may or may not be successful.</a:t>
            </a:r>
            <a:endParaRPr lang="en-US" sz="1600" dirty="0"/>
          </a:p>
          <a:p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34CA33-F2A4-0648-AE72-9D091508F71B}"/>
              </a:ext>
            </a:extLst>
          </p:cNvPr>
          <p:cNvGrpSpPr/>
          <p:nvPr/>
        </p:nvGrpSpPr>
        <p:grpSpPr>
          <a:xfrm>
            <a:off x="874700" y="1731671"/>
            <a:ext cx="9926409" cy="4545744"/>
            <a:chOff x="874700" y="1731671"/>
            <a:chExt cx="9926409" cy="45457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78D49D-F1F3-4797-ACA8-A3AB8A8DF0B2}"/>
                </a:ext>
              </a:extLst>
            </p:cNvPr>
            <p:cNvSpPr/>
            <p:nvPr/>
          </p:nvSpPr>
          <p:spPr>
            <a:xfrm>
              <a:off x="3714356" y="1731671"/>
              <a:ext cx="4353198" cy="56504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request to sign up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1DDE0E-D0C3-4966-A21A-A080A9BC5ECA}"/>
                </a:ext>
              </a:extLst>
            </p:cNvPr>
            <p:cNvSpPr/>
            <p:nvPr/>
          </p:nvSpPr>
          <p:spPr>
            <a:xfrm>
              <a:off x="3714356" y="2449116"/>
              <a:ext cx="4353198" cy="56504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Success?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78D372-E62F-4409-AB0C-184167F4B986}"/>
                </a:ext>
              </a:extLst>
            </p:cNvPr>
            <p:cNvSpPr/>
            <p:nvPr/>
          </p:nvSpPr>
          <p:spPr>
            <a:xfrm>
              <a:off x="874700" y="4091515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Take JWT we get from API and store it on device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FE5C5E-60EF-40D2-A75F-89DCC9A9309E}"/>
                </a:ext>
              </a:extLst>
            </p:cNvPr>
            <p:cNvSpPr/>
            <p:nvPr/>
          </p:nvSpPr>
          <p:spPr>
            <a:xfrm>
              <a:off x="6447911" y="4091514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update state with an error message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FB4EA4-30D5-4032-AF8C-6D7FCBCA58B4}"/>
                </a:ext>
              </a:extLst>
            </p:cNvPr>
            <p:cNvSpPr/>
            <p:nvPr/>
          </p:nvSpPr>
          <p:spPr>
            <a:xfrm>
              <a:off x="6447911" y="4944182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Show that error message in signup component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1E8786-6494-40BB-97DE-97DA5048F4FA}"/>
                </a:ext>
              </a:extLst>
            </p:cNvPr>
            <p:cNvSpPr/>
            <p:nvPr/>
          </p:nvSpPr>
          <p:spPr>
            <a:xfrm>
              <a:off x="874700" y="4944181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 an action to put the token in state object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C3E803-B5D0-4D6F-B442-67CEE2EC0783}"/>
                </a:ext>
              </a:extLst>
            </p:cNvPr>
            <p:cNvSpPr/>
            <p:nvPr/>
          </p:nvSpPr>
          <p:spPr>
            <a:xfrm>
              <a:off x="874700" y="5712370"/>
              <a:ext cx="4353198" cy="5650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Navigate the user to the ‘</a:t>
              </a:r>
              <a:r>
                <a:rPr lang="en-US" dirty="0" err="1"/>
                <a:t>mainFlow</a:t>
              </a:r>
              <a:r>
                <a:rPr lang="en-US" dirty="0"/>
                <a:t>’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ECCF29-EFEF-403B-9DFA-FB3CA3FB0E60}"/>
                </a:ext>
              </a:extLst>
            </p:cNvPr>
            <p:cNvSpPr/>
            <p:nvPr/>
          </p:nvSpPr>
          <p:spPr>
            <a:xfrm>
              <a:off x="2198478" y="3308870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993FEF-6675-45B7-AB68-1744F869CE04}"/>
                </a:ext>
              </a:extLst>
            </p:cNvPr>
            <p:cNvSpPr/>
            <p:nvPr/>
          </p:nvSpPr>
          <p:spPr>
            <a:xfrm>
              <a:off x="7771689" y="3308791"/>
              <a:ext cx="1705642" cy="56504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5199182-E21B-42A2-9EEB-AAB0FC0470CA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5890955" y="2296716"/>
              <a:ext cx="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A1CE241-5138-4D91-8372-FEB981098584}"/>
                </a:ext>
              </a:extLst>
            </p:cNvPr>
            <p:cNvCxnSpPr>
              <a:stCxn id="5" idx="2"/>
              <a:endCxn id="11" idx="0"/>
            </p:cNvCxnSpPr>
            <p:nvPr/>
          </p:nvCxnSpPr>
          <p:spPr>
            <a:xfrm rot="5400000">
              <a:off x="4323773" y="1741687"/>
              <a:ext cx="294709" cy="283965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D688F98A-DF03-44C4-91B9-AF0532508D7C}"/>
                </a:ext>
              </a:extLst>
            </p:cNvPr>
            <p:cNvCxnSpPr>
              <a:stCxn id="5" idx="2"/>
              <a:endCxn id="12" idx="0"/>
            </p:cNvCxnSpPr>
            <p:nvPr/>
          </p:nvCxnSpPr>
          <p:spPr>
            <a:xfrm rot="16200000" flipH="1">
              <a:off x="7110417" y="1794698"/>
              <a:ext cx="294630" cy="273355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08B2640-C3F7-437B-BE8A-C049F694AB9E}"/>
                </a:ext>
              </a:extLst>
            </p:cNvPr>
            <p:cNvCxnSpPr>
              <a:cxnSpLocks/>
              <a:stCxn id="11" idx="2"/>
              <a:endCxn id="6" idx="0"/>
            </p:cNvCxnSpPr>
            <p:nvPr/>
          </p:nvCxnSpPr>
          <p:spPr>
            <a:xfrm>
              <a:off x="3051299" y="3873915"/>
              <a:ext cx="0" cy="217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98E836D-F290-48F1-952E-4A45CEF641BA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3051299" y="4656560"/>
              <a:ext cx="0" cy="287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164B23-C0CA-4E8D-A437-DFF0ABEF8813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3051299" y="5509226"/>
              <a:ext cx="0" cy="20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2BB3E47-0A92-4AFE-9630-3B645D578970}"/>
                </a:ext>
              </a:extLst>
            </p:cNvPr>
            <p:cNvCxnSpPr>
              <a:cxnSpLocks/>
              <a:stCxn id="12" idx="2"/>
              <a:endCxn id="7" idx="0"/>
            </p:cNvCxnSpPr>
            <p:nvPr/>
          </p:nvCxnSpPr>
          <p:spPr>
            <a:xfrm>
              <a:off x="8624510" y="3873836"/>
              <a:ext cx="0" cy="217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045615F-F3B0-49DA-89B6-1BC82EDDAE1B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8624510" y="4656559"/>
              <a:ext cx="0" cy="287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0190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95" y="1905503"/>
            <a:ext cx="2833345" cy="4601977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People will need a form to enter email and password…</a:t>
            </a:r>
          </a:p>
          <a:p>
            <a:endParaRPr lang="en-US" sz="2200" dirty="0"/>
          </a:p>
          <a:p>
            <a:r>
              <a:rPr lang="en-US" sz="2200" dirty="0"/>
              <a:t>Maybe we’ll want a link to take people back to sign up…</a:t>
            </a:r>
          </a:p>
          <a:p>
            <a:endParaRPr lang="en-US" sz="2200" dirty="0"/>
          </a:p>
          <a:p>
            <a:r>
              <a:rPr lang="en-US" sz="2200" dirty="0"/>
              <a:t>You see where this is going, right?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63F84C-8DD5-A647-96E9-88CE5F40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16" y="0"/>
            <a:ext cx="385876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8C34C8-0ED2-B24E-9A38-8BD657AA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84" y="0"/>
            <a:ext cx="393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209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95" y="1905503"/>
            <a:ext cx="283334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Let’s just really quickly make the form a reusable component.</a:t>
            </a:r>
          </a:p>
          <a:p>
            <a:endParaRPr lang="en-US" sz="2200" dirty="0"/>
          </a:p>
          <a:p>
            <a:r>
              <a:rPr lang="en-US" sz="2200" dirty="0"/>
              <a:t>It’ll be fun!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63F84C-8DD5-A647-96E9-88CE5F40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16" y="0"/>
            <a:ext cx="385876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8C34C8-0ED2-B24E-9A38-8BD657AA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84" y="0"/>
            <a:ext cx="3939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20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95" y="1905503"/>
            <a:ext cx="367154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Inside of the components directory, we can make a new file, </a:t>
            </a:r>
            <a:r>
              <a:rPr lang="en-US" sz="2200" dirty="0" err="1"/>
              <a:t>AuthForm.js</a:t>
            </a:r>
            <a:r>
              <a:rPr lang="en-US" sz="2200" dirty="0"/>
              <a:t> </a:t>
            </a:r>
          </a:p>
          <a:p>
            <a:endParaRPr lang="en-US" sz="2200" dirty="0"/>
          </a:p>
          <a:p>
            <a:r>
              <a:rPr lang="en-US" sz="2200" dirty="0"/>
              <a:t>We can fill it up with the usual boilerplate stuff</a:t>
            </a:r>
          </a:p>
          <a:p>
            <a:pPr lvl="1"/>
            <a:r>
              <a:rPr lang="en-US" sz="1300" dirty="0"/>
              <a:t>Being sure to import the stuff we use from react-native-elements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198AE-4F16-6B4B-AE16-46A92396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1905503"/>
            <a:ext cx="7683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19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95" y="1905503"/>
            <a:ext cx="367154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And then it becomes a matter of cutting-and-pasting stuff from our form that we think we can re-use for both the “</a:t>
            </a:r>
            <a:r>
              <a:rPr lang="en-US" sz="2200" dirty="0" err="1"/>
              <a:t>signin</a:t>
            </a:r>
            <a:r>
              <a:rPr lang="en-US" sz="2200" dirty="0"/>
              <a:t>” screen and the “signup” screen.</a:t>
            </a: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198AE-4F16-6B4B-AE16-46A92396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1905503"/>
            <a:ext cx="7683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668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95" y="1905503"/>
            <a:ext cx="3671545" cy="4601977"/>
          </a:xfrm>
        </p:spPr>
        <p:txBody>
          <a:bodyPr>
            <a:normAutofit/>
          </a:bodyPr>
          <a:lstStyle/>
          <a:p>
            <a:r>
              <a:rPr lang="en-US" sz="2200" dirty="0"/>
              <a:t>So, the state stuff for the e-mail and password seems like good candidates!</a:t>
            </a:r>
          </a:p>
          <a:p>
            <a:endParaRPr lang="en-US" sz="2200" dirty="0"/>
          </a:p>
          <a:p>
            <a:r>
              <a:rPr lang="en-US" sz="2200" dirty="0"/>
              <a:t>Don’t forget to import </a:t>
            </a:r>
            <a:r>
              <a:rPr lang="en-US" sz="2200" dirty="0" err="1"/>
              <a:t>useState</a:t>
            </a:r>
            <a:r>
              <a:rPr lang="en-US" sz="2200" dirty="0"/>
              <a:t>!</a:t>
            </a:r>
            <a:endParaRPr lang="en-US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3F5EE-1ABD-1B48-A714-C9256130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1746250"/>
            <a:ext cx="7137400" cy="3365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53B291-6A5F-8E42-BC58-4F28E41DAC57}"/>
                  </a:ext>
                </a:extLst>
              </p14:cNvPr>
              <p14:cNvContentPartPr/>
              <p14:nvPr/>
            </p14:nvContentPartPr>
            <p14:xfrm>
              <a:off x="6174720" y="3743040"/>
              <a:ext cx="4440600" cy="17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53B291-6A5F-8E42-BC58-4F28E41DAC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6080" y="3734400"/>
                <a:ext cx="44582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6497C3-7244-C440-94D1-B541D1620FD9}"/>
                  </a:ext>
                </a:extLst>
              </p14:cNvPr>
              <p14:cNvContentPartPr/>
              <p14:nvPr/>
            </p14:nvContentPartPr>
            <p14:xfrm>
              <a:off x="7385400" y="1994520"/>
              <a:ext cx="1229400" cy="75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6497C3-7244-C440-94D1-B541D1620F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6760" y="1985880"/>
                <a:ext cx="1247040" cy="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11302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905503"/>
            <a:ext cx="2072640" cy="4601977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And then nearly all of the JSX as well!</a:t>
            </a:r>
          </a:p>
          <a:p>
            <a:r>
              <a:rPr lang="en-US" sz="2200" dirty="0"/>
              <a:t>Everything up to the button!</a:t>
            </a:r>
          </a:p>
          <a:p>
            <a:r>
              <a:rPr lang="en-US" sz="2200" dirty="0"/>
              <a:t>But some of this should be configured via props.</a:t>
            </a: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A5EDC-BDA3-8D4B-9420-AFD4F98C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93" y="0"/>
            <a:ext cx="9619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99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1905503"/>
            <a:ext cx="1850009" cy="4601977"/>
          </a:xfrm>
        </p:spPr>
        <p:txBody>
          <a:bodyPr>
            <a:normAutofit/>
          </a:bodyPr>
          <a:lstStyle/>
          <a:p>
            <a:r>
              <a:rPr lang="en-US" sz="2200" dirty="0"/>
              <a:t>Lets say that we’ll take in 4 props.</a:t>
            </a:r>
          </a:p>
          <a:p>
            <a:pPr lvl="1"/>
            <a:r>
              <a:rPr lang="en-US" sz="1100" dirty="0"/>
              <a:t>One for the header text.</a:t>
            </a:r>
          </a:p>
          <a:p>
            <a:pPr lvl="1"/>
            <a:r>
              <a:rPr lang="en-US" sz="1100" dirty="0"/>
              <a:t>One for what error message, if any, should be displayed.</a:t>
            </a:r>
          </a:p>
          <a:p>
            <a:pPr lvl="1"/>
            <a:r>
              <a:rPr lang="en-US" sz="1100" dirty="0"/>
              <a:t>One as a callback function for what should happen when the button is pushed.</a:t>
            </a:r>
          </a:p>
          <a:p>
            <a:pPr lvl="1"/>
            <a:r>
              <a:rPr lang="en-US" sz="1100" dirty="0"/>
              <a:t>And one for what the button should display.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FADC2-7EB8-3547-9E37-48E2377C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0" y="0"/>
            <a:ext cx="997623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E04246-FAE7-564E-A05D-07C8AAB54503}"/>
                  </a:ext>
                </a:extLst>
              </p14:cNvPr>
              <p14:cNvContentPartPr/>
              <p14:nvPr/>
            </p14:nvContentPartPr>
            <p14:xfrm>
              <a:off x="855360" y="6160080"/>
              <a:ext cx="1056240" cy="117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E04246-FAE7-564E-A05D-07C8AAB545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360" y="6142080"/>
                <a:ext cx="1091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B908F7-327C-4248-85E4-42CDC6E78D0C}"/>
                  </a:ext>
                </a:extLst>
              </p14:cNvPr>
              <p14:cNvContentPartPr/>
              <p14:nvPr/>
            </p14:nvContentPartPr>
            <p14:xfrm>
              <a:off x="7782120" y="277680"/>
              <a:ext cx="1303200" cy="35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B908F7-327C-4248-85E4-42CDC6E78D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4480" y="259680"/>
                <a:ext cx="13388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4F9468-3DC1-9149-98EB-7C9C97788831}"/>
                  </a:ext>
                </a:extLst>
              </p14:cNvPr>
              <p14:cNvContentPartPr/>
              <p14:nvPr/>
            </p14:nvContentPartPr>
            <p14:xfrm>
              <a:off x="982080" y="5505600"/>
              <a:ext cx="982440" cy="146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4F9468-3DC1-9149-98EB-7C9C977888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4440" y="5487600"/>
                <a:ext cx="10180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5B15603-4CE2-AD4C-9575-8EB880EE87BC}"/>
                  </a:ext>
                </a:extLst>
              </p14:cNvPr>
              <p14:cNvContentPartPr/>
              <p14:nvPr/>
            </p14:nvContentPartPr>
            <p14:xfrm>
              <a:off x="6891840" y="238080"/>
              <a:ext cx="614520" cy="56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5B15603-4CE2-AD4C-9575-8EB880EE87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73840" y="220080"/>
                <a:ext cx="6501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AF830E-B901-DC44-8EED-9910E650464A}"/>
                  </a:ext>
                </a:extLst>
              </p14:cNvPr>
              <p14:cNvContentPartPr/>
              <p14:nvPr/>
            </p14:nvContentPartPr>
            <p14:xfrm>
              <a:off x="934560" y="4599120"/>
              <a:ext cx="1085040" cy="159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AF830E-B901-DC44-8EED-9910E65046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920" y="4590480"/>
                <a:ext cx="11026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630FBD6-F788-E041-9FD0-C0F1A51C7C03}"/>
                  </a:ext>
                </a:extLst>
              </p14:cNvPr>
              <p14:cNvContentPartPr/>
              <p14:nvPr/>
            </p14:nvContentPartPr>
            <p14:xfrm>
              <a:off x="5637600" y="259680"/>
              <a:ext cx="1092240" cy="32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630FBD6-F788-E041-9FD0-C0F1A51C7C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28600" y="250680"/>
                <a:ext cx="11098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FE9BB4-292B-BC44-ABFD-19D32B9C4DEC}"/>
                  </a:ext>
                </a:extLst>
              </p14:cNvPr>
              <p14:cNvContentPartPr/>
              <p14:nvPr/>
            </p14:nvContentPartPr>
            <p14:xfrm>
              <a:off x="974160" y="3951480"/>
              <a:ext cx="802440" cy="61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FE9BB4-292B-BC44-ABFD-19D32B9C4D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5520" y="3942480"/>
                <a:ext cx="8200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295F1A8-25A2-F147-8E8D-0D8651E55E2D}"/>
                  </a:ext>
                </a:extLst>
              </p14:cNvPr>
              <p14:cNvContentPartPr/>
              <p14:nvPr/>
            </p14:nvContentPartPr>
            <p14:xfrm>
              <a:off x="4430880" y="215040"/>
              <a:ext cx="837720" cy="72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295F1A8-25A2-F147-8E8D-0D8651E55E2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22240" y="206040"/>
                <a:ext cx="855360" cy="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7441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37" y="5642515"/>
            <a:ext cx="10876725" cy="1371600"/>
          </a:xfrm>
        </p:spPr>
        <p:txBody>
          <a:bodyPr>
            <a:normAutofit/>
          </a:bodyPr>
          <a:lstStyle/>
          <a:p>
            <a:r>
              <a:rPr lang="en-US" sz="2200" dirty="0"/>
              <a:t>Jumping back to </a:t>
            </a:r>
            <a:r>
              <a:rPr lang="en-US" sz="2200" dirty="0" err="1"/>
              <a:t>Signup.js</a:t>
            </a:r>
            <a:r>
              <a:rPr lang="en-US" sz="2200" dirty="0"/>
              <a:t> – we can import and use this new </a:t>
            </a:r>
            <a:r>
              <a:rPr lang="en-US" sz="2200" dirty="0" err="1"/>
              <a:t>AuthForm</a:t>
            </a:r>
            <a:r>
              <a:rPr lang="en-US" sz="2200" dirty="0"/>
              <a:t>, passing in values for these four props!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101FD-1B1A-1346-87A5-E45EC762D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65" y="139960"/>
            <a:ext cx="10591800" cy="5511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A926F6D-2081-2D4D-8FF5-B765780034E4}"/>
                  </a:ext>
                </a:extLst>
              </p14:cNvPr>
              <p14:cNvContentPartPr/>
              <p14:nvPr/>
            </p14:nvContentPartPr>
            <p14:xfrm>
              <a:off x="2324160" y="2059680"/>
              <a:ext cx="508320" cy="1621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A926F6D-2081-2D4D-8FF5-B765780034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6520" y="2042040"/>
                <a:ext cx="543960" cy="165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378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37" y="2057400"/>
            <a:ext cx="2527523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then it’s a matter of using all these things</a:t>
            </a:r>
          </a:p>
          <a:p>
            <a:pPr lvl="1"/>
            <a:r>
              <a:rPr lang="en-US" sz="2000" dirty="0"/>
              <a:t>We replace the header!</a:t>
            </a:r>
          </a:p>
          <a:p>
            <a:pPr lvl="1"/>
            <a:r>
              <a:rPr lang="en-US" sz="2000" dirty="0"/>
              <a:t>We make use of </a:t>
            </a:r>
            <a:r>
              <a:rPr lang="en-US" sz="2000" dirty="0" err="1"/>
              <a:t>errorMessage</a:t>
            </a:r>
            <a:endParaRPr lang="en-US" sz="2000" dirty="0"/>
          </a:p>
          <a:p>
            <a:pPr lvl="1"/>
            <a:r>
              <a:rPr lang="en-US" sz="2000" dirty="0"/>
              <a:t>We call </a:t>
            </a:r>
            <a:r>
              <a:rPr lang="en-US" sz="2000" dirty="0" err="1"/>
              <a:t>onSubmit</a:t>
            </a:r>
            <a:r>
              <a:rPr lang="en-US" sz="2000" dirty="0"/>
              <a:t>,</a:t>
            </a:r>
          </a:p>
          <a:p>
            <a:pPr lvl="1"/>
            <a:r>
              <a:rPr lang="en-US" sz="2000" dirty="0"/>
              <a:t>We replace the Button title. </a:t>
            </a:r>
            <a:endParaRPr lang="en-US" sz="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BAEDC-CDFD-C545-AC4C-E248882A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096" y="2514"/>
            <a:ext cx="870676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04A9C6-7BE1-754E-B798-2CE854582185}"/>
                  </a:ext>
                </a:extLst>
              </p14:cNvPr>
              <p14:cNvContentPartPr/>
              <p14:nvPr/>
            </p14:nvContentPartPr>
            <p14:xfrm>
              <a:off x="1281240" y="6099600"/>
              <a:ext cx="1419480" cy="84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04A9C6-7BE1-754E-B798-2CE8545821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3240" y="6081600"/>
                <a:ext cx="14551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35ECFC-9513-4246-A3B5-766323DC2DDB}"/>
                  </a:ext>
                </a:extLst>
              </p14:cNvPr>
              <p14:cNvContentPartPr/>
              <p14:nvPr/>
            </p14:nvContentPartPr>
            <p14:xfrm>
              <a:off x="6075720" y="5809440"/>
              <a:ext cx="1810080" cy="33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35ECFC-9513-4246-A3B5-766323DC2D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7720" y="5791800"/>
                <a:ext cx="18457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35DAFD-946C-6D46-ACBF-6321F092043F}"/>
                  </a:ext>
                </a:extLst>
              </p14:cNvPr>
              <p14:cNvContentPartPr/>
              <p14:nvPr/>
            </p14:nvContentPartPr>
            <p14:xfrm>
              <a:off x="1274040" y="3836640"/>
              <a:ext cx="1814760" cy="242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35DAFD-946C-6D46-ACBF-6321F09204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5400" y="3827640"/>
                <a:ext cx="18324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595661E-B5F8-544D-9456-4B094AD669DD}"/>
                  </a:ext>
                </a:extLst>
              </p14:cNvPr>
              <p14:cNvContentPartPr/>
              <p14:nvPr/>
            </p14:nvContentPartPr>
            <p14:xfrm>
              <a:off x="5749200" y="1445160"/>
              <a:ext cx="819720" cy="15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595661E-B5F8-544D-9456-4B094AD669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40560" y="1436520"/>
                <a:ext cx="8373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80656D-2C4B-AA40-B27A-92D4291EFA36}"/>
                  </a:ext>
                </a:extLst>
              </p14:cNvPr>
              <p14:cNvContentPartPr/>
              <p14:nvPr/>
            </p14:nvContentPartPr>
            <p14:xfrm>
              <a:off x="1309680" y="4648080"/>
              <a:ext cx="1562040" cy="88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80656D-2C4B-AA40-B27A-92D4291EFA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0680" y="4639080"/>
                <a:ext cx="15796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707D1E-6B5D-CB46-8D79-F8242688E5F6}"/>
                  </a:ext>
                </a:extLst>
              </p14:cNvPr>
              <p14:cNvContentPartPr/>
              <p14:nvPr/>
            </p14:nvContentPartPr>
            <p14:xfrm>
              <a:off x="5045400" y="5381760"/>
              <a:ext cx="949680" cy="39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707D1E-6B5D-CB46-8D79-F8242688E5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36400" y="5373120"/>
                <a:ext cx="9673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848806C-95CF-0243-B4B8-BBAA986ADBBB}"/>
                  </a:ext>
                </a:extLst>
              </p14:cNvPr>
              <p14:cNvContentPartPr/>
              <p14:nvPr/>
            </p14:nvContentPartPr>
            <p14:xfrm>
              <a:off x="9379800" y="5462040"/>
              <a:ext cx="1101240" cy="30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848806C-95CF-0243-B4B8-BBAA986ADBB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71160" y="5453040"/>
                <a:ext cx="11188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13D80DC-C249-DB43-A5E1-95D34C7724B0}"/>
                  </a:ext>
                </a:extLst>
              </p14:cNvPr>
              <p14:cNvContentPartPr/>
              <p14:nvPr/>
            </p14:nvContentPartPr>
            <p14:xfrm>
              <a:off x="1298880" y="5384640"/>
              <a:ext cx="1120680" cy="35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13D80DC-C249-DB43-A5E1-95D34C7724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80880" y="5366640"/>
                <a:ext cx="11563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EF0D063-54BE-0B4C-A28D-D5D45B3B6738}"/>
                  </a:ext>
                </a:extLst>
              </p14:cNvPr>
              <p14:cNvContentPartPr/>
              <p14:nvPr/>
            </p14:nvContentPartPr>
            <p14:xfrm>
              <a:off x="6297840" y="6133080"/>
              <a:ext cx="2030400" cy="3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EF0D063-54BE-0B4C-A28D-D5D45B3B67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79840" y="6115440"/>
                <a:ext cx="206604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7925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37" y="2057400"/>
            <a:ext cx="4904963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finally, don’t forget to add styling for your error message!</a:t>
            </a:r>
          </a:p>
          <a:p>
            <a:endParaRPr lang="en-US" sz="2200" dirty="0"/>
          </a:p>
          <a:p>
            <a:r>
              <a:rPr lang="en-US" sz="2200" dirty="0"/>
              <a:t>And to import spacer, if you haven’t already!</a:t>
            </a:r>
            <a:endParaRPr lang="en-US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D33A3-C5BE-B74E-895E-1375FF06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017244"/>
            <a:ext cx="4572000" cy="199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3DE67-89A5-8D40-B18E-1E64AD27E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30" y="4752367"/>
            <a:ext cx="7226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5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Making an API 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885" y="667180"/>
            <a:ext cx="5636699" cy="999213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/>
              <a:t>If it ISN’T successful, then we probably want to show an error message to the user (which will involve rendering the screen, i.e., managing state).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78D49D-F1F3-4797-ACA8-A3AB8A8DF0B2}"/>
              </a:ext>
            </a:extLst>
          </p:cNvPr>
          <p:cNvSpPr/>
          <p:nvPr/>
        </p:nvSpPr>
        <p:spPr>
          <a:xfrm>
            <a:off x="3714356" y="1731671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request to sign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DDE0E-D0C3-4966-A21A-A080A9BC5ECA}"/>
              </a:ext>
            </a:extLst>
          </p:cNvPr>
          <p:cNvSpPr/>
          <p:nvPr/>
        </p:nvSpPr>
        <p:spPr>
          <a:xfrm>
            <a:off x="3714356" y="2449116"/>
            <a:ext cx="4353198" cy="5650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78D372-E62F-4409-AB0C-184167F4B986}"/>
              </a:ext>
            </a:extLst>
          </p:cNvPr>
          <p:cNvSpPr/>
          <p:nvPr/>
        </p:nvSpPr>
        <p:spPr>
          <a:xfrm>
            <a:off x="874700" y="4091515"/>
            <a:ext cx="4353198" cy="56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JWT we get from API and store it on device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FE5C5E-60EF-40D2-A75F-89DCC9A9309E}"/>
              </a:ext>
            </a:extLst>
          </p:cNvPr>
          <p:cNvSpPr/>
          <p:nvPr/>
        </p:nvSpPr>
        <p:spPr>
          <a:xfrm>
            <a:off x="6447911" y="4091514"/>
            <a:ext cx="4353198" cy="5650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Dispatch an action to update state with an error message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FB4EA4-30D5-4032-AF8C-6D7FCBCA58B4}"/>
              </a:ext>
            </a:extLst>
          </p:cNvPr>
          <p:cNvSpPr/>
          <p:nvPr/>
        </p:nvSpPr>
        <p:spPr>
          <a:xfrm>
            <a:off x="6447911" y="4944182"/>
            <a:ext cx="4353198" cy="5650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that error message in signup component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E8786-6494-40BB-97DE-97DA5048F4FA}"/>
              </a:ext>
            </a:extLst>
          </p:cNvPr>
          <p:cNvSpPr/>
          <p:nvPr/>
        </p:nvSpPr>
        <p:spPr>
          <a:xfrm>
            <a:off x="874700" y="4944181"/>
            <a:ext cx="4353198" cy="56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Dispatch an action to put the token in state 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C3E803-B5D0-4D6F-B442-67CEE2EC0783}"/>
              </a:ext>
            </a:extLst>
          </p:cNvPr>
          <p:cNvSpPr/>
          <p:nvPr/>
        </p:nvSpPr>
        <p:spPr>
          <a:xfrm>
            <a:off x="874700" y="5712370"/>
            <a:ext cx="4353198" cy="565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Navigate the user to the ‘</a:t>
            </a:r>
            <a:r>
              <a:rPr lang="en-US" dirty="0" err="1"/>
              <a:t>mainFlow</a:t>
            </a:r>
            <a:r>
              <a:rPr lang="en-US" dirty="0"/>
              <a:t>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ECCF29-EFEF-403B-9DFA-FB3CA3FB0E60}"/>
              </a:ext>
            </a:extLst>
          </p:cNvPr>
          <p:cNvSpPr/>
          <p:nvPr/>
        </p:nvSpPr>
        <p:spPr>
          <a:xfrm>
            <a:off x="2198478" y="3308870"/>
            <a:ext cx="1705642" cy="565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93FEF-6675-45B7-AB68-1744F869CE04}"/>
              </a:ext>
            </a:extLst>
          </p:cNvPr>
          <p:cNvSpPr/>
          <p:nvPr/>
        </p:nvSpPr>
        <p:spPr>
          <a:xfrm>
            <a:off x="7771689" y="3308791"/>
            <a:ext cx="1705642" cy="5650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199182-E21B-42A2-9EEB-AAB0FC0470C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5890955" y="2296716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A1CE241-5138-4D91-8372-FEB981098584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5400000">
            <a:off x="4323773" y="1741687"/>
            <a:ext cx="294709" cy="28396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688F98A-DF03-44C4-91B9-AF0532508D7C}"/>
              </a:ext>
            </a:extLst>
          </p:cNvPr>
          <p:cNvCxnSpPr>
            <a:stCxn id="5" idx="2"/>
            <a:endCxn id="12" idx="0"/>
          </p:cNvCxnSpPr>
          <p:nvPr/>
        </p:nvCxnSpPr>
        <p:spPr>
          <a:xfrm rot="16200000" flipH="1">
            <a:off x="7110417" y="1794698"/>
            <a:ext cx="294630" cy="27335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8B2640-C3F7-437B-BE8A-C049F694AB9E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3051299" y="3873915"/>
            <a:ext cx="0" cy="2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8E836D-F290-48F1-952E-4A45CEF641BA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3051299" y="4656560"/>
            <a:ext cx="0" cy="28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164B23-C0CA-4E8D-A437-DFF0ABEF8813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051299" y="5509226"/>
            <a:ext cx="0" cy="203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BB3E47-0A92-4AFE-9630-3B645D578970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8624510" y="3873836"/>
            <a:ext cx="0" cy="21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045615F-F3B0-49DA-89B6-1BC82EDDAE1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624510" y="4656559"/>
            <a:ext cx="0" cy="28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14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37" y="2057400"/>
            <a:ext cx="5545043" cy="4158006"/>
          </a:xfrm>
        </p:spPr>
        <p:txBody>
          <a:bodyPr>
            <a:normAutofit/>
          </a:bodyPr>
          <a:lstStyle/>
          <a:p>
            <a:r>
              <a:rPr lang="en-US" sz="2200" dirty="0"/>
              <a:t>So, yes, I know, a bit of a departure from the critical path.</a:t>
            </a:r>
          </a:p>
          <a:p>
            <a:endParaRPr lang="en-US" sz="2200" dirty="0"/>
          </a:p>
          <a:p>
            <a:r>
              <a:rPr lang="en-US" sz="2200" dirty="0"/>
              <a:t>But it’s good practice! It will make our next screen be completed super quickly.</a:t>
            </a:r>
          </a:p>
          <a:p>
            <a:endParaRPr lang="en-US" sz="2200" dirty="0"/>
          </a:p>
          <a:p>
            <a:r>
              <a:rPr lang="en-US" sz="2200" dirty="0"/>
              <a:t>Let’s also do the same with the “nav link” at the </a:t>
            </a:r>
            <a:r>
              <a:rPr lang="en-US" sz="2200" dirty="0" err="1"/>
              <a:t>bottm</a:t>
            </a:r>
            <a:r>
              <a:rPr lang="en-US" sz="2200" dirty="0"/>
              <a:t>, the blue link.</a:t>
            </a:r>
            <a:endParaRPr lang="en-US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5002E-B852-2D4F-A115-185CD2B55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76" y="0"/>
            <a:ext cx="3858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80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7" y="3429000"/>
            <a:ext cx="100584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So here is a second reusable component file. </a:t>
            </a:r>
            <a:r>
              <a:rPr lang="en-US" sz="2200" dirty="0" err="1"/>
              <a:t>NavLink.js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We begin with the same boilerplate as always. But note that we’re making use of that </a:t>
            </a:r>
            <a:r>
              <a:rPr lang="en-US" sz="2200" dirty="0" err="1"/>
              <a:t>withNavigation</a:t>
            </a:r>
            <a:r>
              <a:rPr lang="en-US" sz="2200" dirty="0"/>
              <a:t> with alluded to!</a:t>
            </a:r>
          </a:p>
          <a:p>
            <a:endParaRPr lang="en-US" sz="2200" dirty="0"/>
          </a:p>
          <a:p>
            <a:r>
              <a:rPr lang="en-US" sz="2200" dirty="0"/>
              <a:t>A good way to give our child components access to a navigation object.</a:t>
            </a:r>
            <a:endParaRPr lang="en-US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C6356-4A3C-0642-A3F7-6825334A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80" y="-63500"/>
            <a:ext cx="7835900" cy="3492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FF36BF-CE27-D643-AD42-4600333F977B}"/>
                  </a:ext>
                </a:extLst>
              </p14:cNvPr>
              <p14:cNvContentPartPr/>
              <p14:nvPr/>
            </p14:nvContentPartPr>
            <p14:xfrm>
              <a:off x="3628800" y="1110000"/>
              <a:ext cx="3723120" cy="18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FF36BF-CE27-D643-AD42-4600333F9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0800" y="1092000"/>
                <a:ext cx="37587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54BEA1-D8CF-DE43-B7BD-6A009CA5FE94}"/>
                  </a:ext>
                </a:extLst>
              </p14:cNvPr>
              <p14:cNvContentPartPr/>
              <p14:nvPr/>
            </p14:nvContentPartPr>
            <p14:xfrm>
              <a:off x="4951080" y="3271080"/>
              <a:ext cx="2354040" cy="29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54BEA1-D8CF-DE43-B7BD-6A009CA5FE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080" y="3253080"/>
                <a:ext cx="238968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93408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17" y="3429000"/>
            <a:ext cx="10058400" cy="4158006"/>
          </a:xfrm>
        </p:spPr>
        <p:txBody>
          <a:bodyPr>
            <a:normAutofit/>
          </a:bodyPr>
          <a:lstStyle/>
          <a:p>
            <a:r>
              <a:rPr lang="en-US" sz="2200" dirty="0"/>
              <a:t>Now, we *COULD* have used our custom </a:t>
            </a:r>
            <a:r>
              <a:rPr lang="en-US" sz="2200" dirty="0" err="1"/>
              <a:t>navigationRef.js</a:t>
            </a:r>
            <a:r>
              <a:rPr lang="en-US" sz="2200" dirty="0"/>
              <a:t> system we just set up…</a:t>
            </a:r>
          </a:p>
          <a:p>
            <a:r>
              <a:rPr lang="en-US" sz="2200" dirty="0"/>
              <a:t>But like… you know… that’s kind of a work around that we created…</a:t>
            </a:r>
          </a:p>
          <a:p>
            <a:r>
              <a:rPr lang="en-US" sz="2200" dirty="0"/>
              <a:t>And this “</a:t>
            </a:r>
            <a:r>
              <a:rPr lang="en-US" sz="2200" dirty="0" err="1"/>
              <a:t>withNavigation</a:t>
            </a:r>
            <a:r>
              <a:rPr lang="en-US" sz="2200" dirty="0"/>
              <a:t>” system is something built in to react native…</a:t>
            </a:r>
          </a:p>
          <a:p>
            <a:r>
              <a:rPr lang="en-US" sz="2200" dirty="0"/>
              <a:t>So ah, it’s probably better to do it this way, when we are able to!</a:t>
            </a:r>
            <a:endParaRPr lang="en-US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C6356-4A3C-0642-A3F7-6825334A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80" y="-63500"/>
            <a:ext cx="7835900" cy="3492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FF36BF-CE27-D643-AD42-4600333F977B}"/>
                  </a:ext>
                </a:extLst>
              </p14:cNvPr>
              <p14:cNvContentPartPr/>
              <p14:nvPr/>
            </p14:nvContentPartPr>
            <p14:xfrm>
              <a:off x="3628800" y="1110000"/>
              <a:ext cx="3723120" cy="18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FF36BF-CE27-D643-AD42-4600333F9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0800" y="1092000"/>
                <a:ext cx="37587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54BEA1-D8CF-DE43-B7BD-6A009CA5FE94}"/>
                  </a:ext>
                </a:extLst>
              </p14:cNvPr>
              <p14:cNvContentPartPr/>
              <p14:nvPr/>
            </p14:nvContentPartPr>
            <p14:xfrm>
              <a:off x="4951080" y="3271080"/>
              <a:ext cx="2354040" cy="29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54BEA1-D8CF-DE43-B7BD-6A009CA5FE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3080" y="3253080"/>
                <a:ext cx="238968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254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17" y="2014194"/>
            <a:ext cx="2283683" cy="4158006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As before, a good first step is identify the props needed</a:t>
            </a:r>
          </a:p>
          <a:p>
            <a:pPr lvl="1"/>
            <a:r>
              <a:rPr lang="en-US" sz="2000" dirty="0"/>
              <a:t>We need navigation to navigate…</a:t>
            </a:r>
          </a:p>
          <a:p>
            <a:pPr lvl="1"/>
            <a:r>
              <a:rPr lang="en-US" sz="2000" dirty="0"/>
              <a:t>We need the text we want to display to click on…</a:t>
            </a:r>
          </a:p>
          <a:p>
            <a:pPr lvl="1"/>
            <a:r>
              <a:rPr lang="en-US" sz="2000" dirty="0"/>
              <a:t>And we need to know what screen to navigate to.</a:t>
            </a:r>
            <a:endParaRPr lang="en-US" sz="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1DDD9-8898-2340-95EE-86947F13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520700"/>
            <a:ext cx="9779000" cy="5816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156855-8211-5D43-84B4-6584B3577576}"/>
                  </a:ext>
                </a:extLst>
              </p14:cNvPr>
              <p14:cNvContentPartPr/>
              <p14:nvPr/>
            </p14:nvContentPartPr>
            <p14:xfrm>
              <a:off x="879480" y="4013400"/>
              <a:ext cx="632880" cy="44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156855-8211-5D43-84B4-6584B35775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840" y="3995400"/>
                <a:ext cx="6685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1F795B5-C46A-9947-A63C-76D9F8831E6A}"/>
                  </a:ext>
                </a:extLst>
              </p14:cNvPr>
              <p14:cNvContentPartPr/>
              <p14:nvPr/>
            </p14:nvContentPartPr>
            <p14:xfrm>
              <a:off x="5027400" y="2127720"/>
              <a:ext cx="870840" cy="6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1F795B5-C46A-9947-A63C-76D9F8831E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09760" y="2110080"/>
                <a:ext cx="9064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007F017-1591-E64C-BB06-101FE418961A}"/>
                  </a:ext>
                </a:extLst>
              </p14:cNvPr>
              <p14:cNvContentPartPr/>
              <p14:nvPr/>
            </p14:nvContentPartPr>
            <p14:xfrm>
              <a:off x="750240" y="4578600"/>
              <a:ext cx="366840" cy="3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007F017-1591-E64C-BB06-101FE4189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1600" y="4569600"/>
                <a:ext cx="384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54A22ED-DFD2-A74A-A0A2-42A02E06D752}"/>
                  </a:ext>
                </a:extLst>
              </p14:cNvPr>
              <p14:cNvContentPartPr/>
              <p14:nvPr/>
            </p14:nvContentPartPr>
            <p14:xfrm>
              <a:off x="6307200" y="2157240"/>
              <a:ext cx="527760" cy="15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54A22ED-DFD2-A74A-A0A2-42A02E06D7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8200" y="2148600"/>
                <a:ext cx="545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F2D251-810C-504B-9E5F-925B8566E725}"/>
                  </a:ext>
                </a:extLst>
              </p14:cNvPr>
              <p14:cNvContentPartPr/>
              <p14:nvPr/>
            </p14:nvContentPartPr>
            <p14:xfrm>
              <a:off x="902880" y="6059280"/>
              <a:ext cx="1070640" cy="31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F2D251-810C-504B-9E5F-925B8566E7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4240" y="6050640"/>
                <a:ext cx="10882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79DA9B-6EE4-EF42-AF1C-B8BBC594164C}"/>
                  </a:ext>
                </a:extLst>
              </p14:cNvPr>
              <p14:cNvContentPartPr/>
              <p14:nvPr/>
            </p14:nvContentPartPr>
            <p14:xfrm>
              <a:off x="7073280" y="2159040"/>
              <a:ext cx="964440" cy="3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79DA9B-6EE4-EF42-AF1C-B8BBC594164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64280" y="2150040"/>
                <a:ext cx="98208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5941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37" y="2623794"/>
            <a:ext cx="10630123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then if we want, we can just make those replacements right now!</a:t>
            </a:r>
          </a:p>
          <a:p>
            <a:endParaRPr lang="en-US" sz="2200" dirty="0"/>
          </a:p>
          <a:p>
            <a:r>
              <a:rPr lang="en-US" sz="2200" dirty="0"/>
              <a:t>We navigate to </a:t>
            </a:r>
            <a:r>
              <a:rPr lang="en-US" sz="2200" dirty="0" err="1"/>
              <a:t>routeName</a:t>
            </a:r>
            <a:r>
              <a:rPr lang="en-US" sz="2200" dirty="0"/>
              <a:t>…</a:t>
            </a:r>
          </a:p>
          <a:p>
            <a:endParaRPr lang="en-US" sz="2200" dirty="0"/>
          </a:p>
          <a:p>
            <a:r>
              <a:rPr lang="en-US" sz="2200" dirty="0"/>
              <a:t>Using the navigation object…</a:t>
            </a:r>
          </a:p>
          <a:p>
            <a:endParaRPr lang="en-US" sz="2200" dirty="0"/>
          </a:p>
          <a:p>
            <a:r>
              <a:rPr lang="en-US" sz="2200" dirty="0"/>
              <a:t>And we make sure that the text we print out is whatever we passed in.</a:t>
            </a:r>
            <a:endParaRPr lang="en-US" sz="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AD06D-8ED6-F641-90BC-AC911F0F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337794"/>
            <a:ext cx="9169400" cy="1981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46C2EC-EF6F-4C49-A5C0-69A4B7EC7F0F}"/>
                  </a:ext>
                </a:extLst>
              </p14:cNvPr>
              <p14:cNvContentPartPr/>
              <p14:nvPr/>
            </p14:nvContentPartPr>
            <p14:xfrm>
              <a:off x="3868920" y="6091680"/>
              <a:ext cx="4462560" cy="210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46C2EC-EF6F-4C49-A5C0-69A4B7EC7F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9920" y="6083040"/>
                <a:ext cx="44802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78F0B6-94AB-FE4D-941D-AB15ED49D444}"/>
                  </a:ext>
                </a:extLst>
              </p14:cNvPr>
              <p14:cNvContentPartPr/>
              <p14:nvPr/>
            </p14:nvContentPartPr>
            <p14:xfrm>
              <a:off x="6821640" y="1508880"/>
              <a:ext cx="505800" cy="52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78F0B6-94AB-FE4D-941D-AB15ED49D4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2640" y="1500240"/>
                <a:ext cx="5234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54478AB-7C51-7243-AA4A-FE6FC5143458}"/>
                  </a:ext>
                </a:extLst>
              </p14:cNvPr>
              <p14:cNvContentPartPr/>
              <p14:nvPr/>
            </p14:nvContentPartPr>
            <p14:xfrm>
              <a:off x="1865160" y="5215800"/>
              <a:ext cx="2418480" cy="48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54478AB-7C51-7243-AA4A-FE6FC51434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6520" y="5206800"/>
                <a:ext cx="24361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5547A95-B0C1-8E44-A14F-AA3CD09AECBE}"/>
                  </a:ext>
                </a:extLst>
              </p14:cNvPr>
              <p14:cNvContentPartPr/>
              <p14:nvPr/>
            </p14:nvContentPartPr>
            <p14:xfrm>
              <a:off x="7837920" y="975000"/>
              <a:ext cx="1106280" cy="3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5547A95-B0C1-8E44-A14F-AA3CD09AEC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8920" y="966360"/>
                <a:ext cx="1123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36A964E-1D28-4447-BD4E-257FC90E5EC2}"/>
                  </a:ext>
                </a:extLst>
              </p14:cNvPr>
              <p14:cNvContentPartPr/>
              <p14:nvPr/>
            </p14:nvContentPartPr>
            <p14:xfrm>
              <a:off x="2974320" y="4207800"/>
              <a:ext cx="162432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36A964E-1D28-4447-BD4E-257FC90E5E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6680" y="4189800"/>
                <a:ext cx="1659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770B43-D3D3-164B-80B3-275887317422}"/>
                  </a:ext>
                </a:extLst>
              </p14:cNvPr>
              <p14:cNvContentPartPr/>
              <p14:nvPr/>
            </p14:nvContentPartPr>
            <p14:xfrm>
              <a:off x="10070280" y="980400"/>
              <a:ext cx="1043640" cy="10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770B43-D3D3-164B-80B3-27588731742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52280" y="962400"/>
                <a:ext cx="1079280" cy="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274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57" y="2014194"/>
            <a:ext cx="2690083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then we include this </a:t>
            </a:r>
            <a:r>
              <a:rPr lang="en-US" sz="2200" dirty="0" err="1"/>
              <a:t>NavLink</a:t>
            </a:r>
            <a:r>
              <a:rPr lang="en-US" sz="2200" dirty="0"/>
              <a:t> in our signup screen… </a:t>
            </a:r>
          </a:p>
          <a:p>
            <a:r>
              <a:rPr lang="en-US" sz="2200" dirty="0"/>
              <a:t>Passing in values for the props, of course.</a:t>
            </a:r>
            <a:endParaRPr lang="en-US" sz="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E1459-00CF-804A-BDE5-BF6566DC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685800"/>
            <a:ext cx="85725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443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57" y="2014194"/>
            <a:ext cx="2690083" cy="4158006"/>
          </a:xfrm>
        </p:spPr>
        <p:txBody>
          <a:bodyPr>
            <a:normAutofit/>
          </a:bodyPr>
          <a:lstStyle/>
          <a:p>
            <a:r>
              <a:rPr lang="en-US" sz="2200" dirty="0"/>
              <a:t>So, I know that was a bit of a tangent…</a:t>
            </a:r>
          </a:p>
          <a:p>
            <a:r>
              <a:rPr lang="en-US" sz="2200" dirty="0"/>
              <a:t>BUT!</a:t>
            </a:r>
          </a:p>
          <a:p>
            <a:r>
              <a:rPr lang="en-US" sz="2200" dirty="0"/>
              <a:t>LOOK HOW BEAUTIFUL our </a:t>
            </a:r>
            <a:r>
              <a:rPr lang="en-US" sz="2200" dirty="0" err="1"/>
              <a:t>SignupScreen</a:t>
            </a:r>
            <a:r>
              <a:rPr lang="en-US" sz="2200" dirty="0"/>
              <a:t> is!</a:t>
            </a:r>
          </a:p>
          <a:p>
            <a:r>
              <a:rPr lang="en-US" sz="2200" dirty="0"/>
              <a:t>It’s so clear!</a:t>
            </a:r>
            <a:endParaRPr lang="en-US" sz="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E1459-00CF-804A-BDE5-BF6566DC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685800"/>
            <a:ext cx="85725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07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57" y="2014194"/>
            <a:ext cx="2690083" cy="4158006"/>
          </a:xfrm>
        </p:spPr>
        <p:txBody>
          <a:bodyPr>
            <a:normAutofit/>
          </a:bodyPr>
          <a:lstStyle/>
          <a:p>
            <a:r>
              <a:rPr lang="en-US" sz="2200" dirty="0"/>
              <a:t>And what’s more… our </a:t>
            </a:r>
            <a:r>
              <a:rPr lang="en-US" sz="2200" dirty="0" err="1"/>
              <a:t>Signin</a:t>
            </a:r>
            <a:r>
              <a:rPr lang="en-US" sz="2200" dirty="0"/>
              <a:t> screen is going to look similarly beautiful!</a:t>
            </a:r>
          </a:p>
          <a:p>
            <a:r>
              <a:rPr lang="en-US" sz="2200" dirty="0"/>
              <a:t>And we’ll be able to set it up in a fraction of the time!</a:t>
            </a:r>
            <a:endParaRPr lang="en-US" sz="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E1459-00CF-804A-BDE5-BF6566DC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685800"/>
            <a:ext cx="85725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360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57" y="2014194"/>
            <a:ext cx="4677383" cy="4158006"/>
          </a:xfrm>
        </p:spPr>
        <p:txBody>
          <a:bodyPr>
            <a:normAutofit/>
          </a:bodyPr>
          <a:lstStyle/>
          <a:p>
            <a:r>
              <a:rPr lang="en-US" sz="2200" dirty="0"/>
              <a:t>Like, here it is!</a:t>
            </a:r>
          </a:p>
          <a:p>
            <a:r>
              <a:rPr lang="en-US" sz="2200" dirty="0"/>
              <a:t>Here is all of </a:t>
            </a:r>
            <a:r>
              <a:rPr lang="en-US" sz="2200" dirty="0" err="1"/>
              <a:t>Signin</a:t>
            </a:r>
            <a:r>
              <a:rPr lang="en-US" sz="2200" dirty="0"/>
              <a:t>.</a:t>
            </a:r>
          </a:p>
          <a:p>
            <a:r>
              <a:rPr lang="en-US" sz="2200" dirty="0"/>
              <a:t>We left a couple things blank for now (the </a:t>
            </a:r>
            <a:r>
              <a:rPr lang="en-US" sz="2200" dirty="0" err="1"/>
              <a:t>errorMessage</a:t>
            </a:r>
            <a:r>
              <a:rPr lang="en-US" sz="2200" dirty="0"/>
              <a:t> and </a:t>
            </a:r>
            <a:r>
              <a:rPr lang="en-US" sz="2200" dirty="0" err="1"/>
              <a:t>onSubmit</a:t>
            </a:r>
            <a:r>
              <a:rPr lang="en-US" sz="2200" dirty="0"/>
              <a:t>).</a:t>
            </a:r>
          </a:p>
          <a:p>
            <a:r>
              <a:rPr lang="en-US" sz="2200" dirty="0"/>
              <a:t>But most of it is in place using our beautiful reusable components!</a:t>
            </a:r>
            <a:endParaRPr lang="en-US" sz="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BFD7D-1A87-C74F-B6E2-A9B934BBF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280" y="0"/>
            <a:ext cx="5078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34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1B27-0695-6544-B269-AE46224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</a:t>
            </a:r>
            <a:r>
              <a:rPr lang="en-US" sz="3600" dirty="0" err="1"/>
              <a:t>Signin</a:t>
            </a:r>
            <a:r>
              <a:rPr lang="en-US" sz="3600" dirty="0"/>
              <a:t> 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F285A-C920-AC4A-95DC-D1BBF5AB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57" y="2014194"/>
            <a:ext cx="3360643" cy="415800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And look at that!</a:t>
            </a:r>
          </a:p>
          <a:p>
            <a:endParaRPr lang="en-US" sz="2200" dirty="0"/>
          </a:p>
          <a:p>
            <a:r>
              <a:rPr lang="en-US" sz="2200" dirty="0"/>
              <a:t>Just like that, we have it all set up!</a:t>
            </a:r>
          </a:p>
          <a:p>
            <a:endParaRPr lang="en-US" sz="2200" dirty="0"/>
          </a:p>
          <a:p>
            <a:r>
              <a:rPr lang="en-US" sz="2200" dirty="0"/>
              <a:t>It’s so wonderful.</a:t>
            </a:r>
          </a:p>
          <a:p>
            <a:endParaRPr lang="en-US" sz="2200" dirty="0"/>
          </a:p>
          <a:p>
            <a:r>
              <a:rPr lang="en-US" sz="2200" dirty="0"/>
              <a:t>Now we just need to get it to actually work!</a:t>
            </a:r>
            <a:endParaRPr lang="en-US" sz="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FA82C-5B21-8741-AF03-5FFA9478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683" y="0"/>
            <a:ext cx="379511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63806F-59BF-4845-95CE-F75C2C44A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840" y="0"/>
            <a:ext cx="3796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399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21233</TotalTime>
  <Words>7021</Words>
  <Application>Microsoft Macintosh PowerPoint</Application>
  <PresentationFormat>Widescreen</PresentationFormat>
  <Paragraphs>808</Paragraphs>
  <Slides>142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8" baseType="lpstr">
      <vt:lpstr>Calibri</vt:lpstr>
      <vt:lpstr>Consolas</vt:lpstr>
      <vt:lpstr>Garamond</vt:lpstr>
      <vt:lpstr>Sagona Book</vt:lpstr>
      <vt:lpstr>Sagona ExtraLight</vt:lpstr>
      <vt:lpstr>SavonVTI</vt:lpstr>
      <vt:lpstr>Mobile Application Development, Fall 2021  In-App Authentication Part 2</vt:lpstr>
      <vt:lpstr>Today’s Agenda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Making an API Request</vt:lpstr>
      <vt:lpstr>Today’s Agenda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Processing API Request Results</vt:lpstr>
      <vt:lpstr>Today’s Agenda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The Signin Screen</vt:lpstr>
      <vt:lpstr>Today’s Agenda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Improving the User Experience</vt:lpstr>
      <vt:lpstr>Today’s Agenda</vt:lpstr>
      <vt:lpstr>Signing Out and Signing Off!</vt:lpstr>
      <vt:lpstr>Signing Out and Signing Off!</vt:lpstr>
      <vt:lpstr>Signing Out and Signing Off!</vt:lpstr>
      <vt:lpstr>Signing Out and Signing Off!</vt:lpstr>
      <vt:lpstr>Signing Out and Signing Off!</vt:lpstr>
      <vt:lpstr>Signing Out and Signing Off!</vt:lpstr>
      <vt:lpstr>Signing Out and Signing Off!</vt:lpstr>
      <vt:lpstr>Signing Out and Signing Off!</vt:lpstr>
      <vt:lpstr>Signing Out and Signing Off!</vt:lpstr>
      <vt:lpstr>Signing Out and Signing Off!</vt:lpstr>
      <vt:lpstr>Signing Out and Signing Off!</vt:lpstr>
      <vt:lpstr>Signing Out and Signing Off!</vt:lpstr>
      <vt:lpstr>Signing Out and Signing Off!</vt:lpstr>
      <vt:lpstr>Signing Out and Signing Off!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AI, SPR2020  Philsophical Underpinnings</dc:title>
  <dc:creator>Benjamin Michael Samuel</dc:creator>
  <cp:lastModifiedBy>Ben Samuel</cp:lastModifiedBy>
  <cp:revision>2993</cp:revision>
  <dcterms:created xsi:type="dcterms:W3CDTF">2020-01-13T18:17:54Z</dcterms:created>
  <dcterms:modified xsi:type="dcterms:W3CDTF">2021-12-02T14:48:02Z</dcterms:modified>
</cp:coreProperties>
</file>